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66" r:id="rId5"/>
    <p:sldId id="259" r:id="rId6"/>
    <p:sldId id="267" r:id="rId7"/>
    <p:sldId id="260" r:id="rId8"/>
    <p:sldId id="268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94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7356F-59AC-1142-88BF-1EFBC31BF9DD}" type="datetimeFigureOut">
              <a:rPr kumimoji="1" lang="zh-TW" altLang="en-US" smtClean="0"/>
              <a:t>2017/7/9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8A504-9CF5-954F-BFC2-68B26271740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5301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8A504-9CF5-954F-BFC2-68B262717404}" type="slidenum">
              <a:rPr kumimoji="1" lang="zh-TW" altLang="en-US" smtClean="0"/>
              <a:t>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84541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7/9/17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7/9/17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7/9/17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7/9/17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7/9/17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7/9/17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7/9/17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7/9/17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7/9/17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7/9/17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7/9/17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7/9/17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kumimoji="1" lang="zh-TW" altLang="en-US" sz="5400" b="1" dirty="0" smtClean="0">
                <a:latin typeface="Kaiti TC Bold"/>
                <a:cs typeface="Kaiti TC Bold"/>
              </a:rPr>
              <a:t>「唯一的福音」</a:t>
            </a:r>
            <a:endParaRPr kumimoji="1" lang="zh-TW" altLang="en-US" sz="5400" b="1" dirty="0">
              <a:latin typeface="Kaiti TC Bold"/>
              <a:cs typeface="Kaiti TC Bold"/>
            </a:endParaRPr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727200" y="3736621"/>
            <a:ext cx="5712179" cy="1919899"/>
          </a:xfrm>
        </p:spPr>
        <p:txBody>
          <a:bodyPr anchor="ctr">
            <a:normAutofit/>
          </a:bodyPr>
          <a:lstStyle/>
          <a:p>
            <a:r>
              <a:rPr kumimoji="1" lang="en-US" altLang="zh-TW" sz="3600" b="1" dirty="0" smtClean="0">
                <a:solidFill>
                  <a:schemeClr val="tx1"/>
                </a:solidFill>
              </a:rPr>
              <a:t>07/09/2017</a:t>
            </a:r>
          </a:p>
          <a:p>
            <a:r>
              <a:rPr kumimoji="1" lang="zh-TW" altLang="en-US" sz="3600" b="1" dirty="0" smtClean="0">
                <a:solidFill>
                  <a:schemeClr val="tx1"/>
                </a:solidFill>
              </a:rPr>
              <a:t>許晟愷</a:t>
            </a:r>
            <a:r>
              <a:rPr kumimoji="1" lang="zh-TW" altLang="en-US" sz="3600" b="1" dirty="0" smtClean="0">
                <a:solidFill>
                  <a:schemeClr val="tx1"/>
                </a:solidFill>
              </a:rPr>
              <a:t>牧師</a:t>
            </a:r>
            <a:endParaRPr kumimoji="1" lang="en-US" altLang="zh-TW" sz="3600" b="1" dirty="0" smtClean="0">
              <a:solidFill>
                <a:schemeClr val="tx1"/>
              </a:solidFill>
            </a:endParaRPr>
          </a:p>
          <a:p>
            <a:endParaRPr kumimoji="1" lang="zh-TW" alt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65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保羅的見證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36531" y="2119256"/>
            <a:ext cx="7312634" cy="4127825"/>
          </a:xfrm>
        </p:spPr>
        <p:txBody>
          <a:bodyPr>
            <a:normAutofit/>
          </a:bodyPr>
          <a:lstStyle/>
          <a:p>
            <a:r>
              <a:rPr lang="zh-TW" altLang="zh-TW" sz="4000" b="1" dirty="0"/>
              <a:t>保羅就很清楚地透過自己的故事，來向加拉太信徒說明基督如何選召他，向他啟示福音的真諦</a:t>
            </a:r>
            <a:r>
              <a:rPr lang="zh-TW" altLang="zh-TW" sz="4000" dirty="0"/>
              <a:t>。 </a:t>
            </a:r>
            <a:endParaRPr lang="en-US" altLang="zh-TW" sz="4000" dirty="0" smtClean="0"/>
          </a:p>
          <a:p>
            <a:r>
              <a:rPr lang="zh-TW" altLang="zh-TW" sz="4000" b="1" dirty="0" smtClean="0"/>
              <a:t>保羅生命大翻轉</a:t>
            </a:r>
            <a:r>
              <a:rPr lang="zh-TW" altLang="zh-TW" sz="4000" b="1" dirty="0"/>
              <a:t>的關鍵 </a:t>
            </a:r>
            <a:r>
              <a:rPr lang="zh-TW" altLang="en-US" sz="4000" b="1" dirty="0" smtClean="0"/>
              <a:t>。</a:t>
            </a:r>
            <a:endParaRPr kumimoji="1" lang="zh-TW" altLang="en-US" sz="4000" b="1" dirty="0">
              <a:latin typeface="Kaiti TC Regular"/>
              <a:cs typeface="Kaiti T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60206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保羅的見證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36531" y="2119256"/>
            <a:ext cx="7312634" cy="4127825"/>
          </a:xfrm>
        </p:spPr>
        <p:txBody>
          <a:bodyPr>
            <a:normAutofit/>
          </a:bodyPr>
          <a:lstStyle/>
          <a:p>
            <a:r>
              <a:rPr lang="zh-TW" altLang="zh-TW" sz="4000" b="1" dirty="0"/>
              <a:t>「被主所改變的過程」是好的故事 </a:t>
            </a:r>
            <a:r>
              <a:rPr lang="zh-TW" altLang="en-US" sz="4000" b="1" dirty="0" smtClean="0"/>
              <a:t>。</a:t>
            </a:r>
            <a:endParaRPr lang="en-US" altLang="zh-TW" sz="4000" b="1" dirty="0" smtClean="0"/>
          </a:p>
          <a:p>
            <a:r>
              <a:rPr lang="zh-TW" altLang="zh-TW" sz="4000" b="1" dirty="0"/>
              <a:t>保羅的生命故事激勵了眾人</a:t>
            </a:r>
            <a:r>
              <a:rPr lang="zh-TW" altLang="zh-TW" sz="4000" b="1" dirty="0" smtClean="0"/>
              <a:t>，</a:t>
            </a:r>
            <a:r>
              <a:rPr lang="zh-TW" altLang="en-US" sz="4000" b="1" dirty="0" smtClean="0"/>
              <a:t>我們</a:t>
            </a:r>
            <a:r>
              <a:rPr lang="zh-TW" altLang="zh-TW" sz="4000" b="1" dirty="0" smtClean="0"/>
              <a:t>要</a:t>
            </a:r>
            <a:r>
              <a:rPr lang="zh-TW" altLang="zh-TW" sz="4000" b="1" dirty="0" smtClean="0"/>
              <a:t>向保羅一樣</a:t>
            </a:r>
            <a:r>
              <a:rPr lang="zh-TW" altLang="zh-TW" sz="4000" b="1" dirty="0"/>
              <a:t>，去傳揚「改變的過程」</a:t>
            </a:r>
            <a:r>
              <a:rPr lang="zh-TW" altLang="zh-TW" sz="4000" b="1" dirty="0" smtClean="0"/>
              <a:t>。</a:t>
            </a:r>
            <a:endParaRPr lang="zh-TW" altLang="zh-TW" sz="4000" b="1" dirty="0"/>
          </a:p>
        </p:txBody>
      </p:sp>
    </p:spTree>
    <p:extLst>
      <p:ext uri="{BB962C8B-B14F-4D97-AF65-F5344CB8AC3E}">
        <p14:creationId xmlns:p14="http://schemas.microsoft.com/office/powerpoint/2010/main" val="424798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分享經歷耶穌的故事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36531" y="2119256"/>
            <a:ext cx="7312634" cy="4127825"/>
          </a:xfrm>
        </p:spPr>
        <p:txBody>
          <a:bodyPr>
            <a:normAutofit/>
          </a:bodyPr>
          <a:lstStyle/>
          <a:p>
            <a:r>
              <a:rPr lang="zh-TW" altLang="en-US" sz="4000" b="1" dirty="0" smtClean="0"/>
              <a:t>保羅退到亞拉伯安靜等候</a:t>
            </a:r>
            <a:r>
              <a:rPr lang="zh-TW" altLang="zh-TW" sz="4000" b="1" dirty="0" smtClean="0"/>
              <a:t> </a:t>
            </a:r>
            <a:r>
              <a:rPr lang="zh-TW" altLang="en-US" sz="4000" b="1" dirty="0" smtClean="0"/>
              <a:t>。</a:t>
            </a:r>
            <a:r>
              <a:rPr lang="en-US" altLang="zh-TW" sz="1600" b="1" dirty="0" smtClean="0"/>
              <a:t>v17</a:t>
            </a:r>
            <a:endParaRPr lang="en-US" altLang="zh-TW" sz="4000" b="1" dirty="0" smtClean="0"/>
          </a:p>
          <a:p>
            <a:r>
              <a:rPr lang="zh-TW" altLang="en-US" sz="4000" b="1" dirty="0" smtClean="0"/>
              <a:t>與彼得</a:t>
            </a:r>
            <a:r>
              <a:rPr lang="zh-TW" altLang="zh-TW" sz="4000" b="1" dirty="0" smtClean="0"/>
              <a:t>單</a:t>
            </a:r>
            <a:r>
              <a:rPr lang="zh-TW" altLang="zh-TW" sz="4000" b="1" dirty="0"/>
              <a:t>純地分享彼此生命中經歷耶穌的故事 </a:t>
            </a:r>
            <a:r>
              <a:rPr lang="zh-TW" altLang="zh-TW" sz="4000" b="1" dirty="0" smtClean="0"/>
              <a:t>。</a:t>
            </a:r>
            <a:r>
              <a:rPr lang="en-US" altLang="zh-TW" sz="1600" b="1" dirty="0" smtClean="0"/>
              <a:t>v18</a:t>
            </a:r>
            <a:endParaRPr lang="en-US" altLang="zh-TW" sz="4000" b="1" dirty="0" smtClean="0"/>
          </a:p>
          <a:p>
            <a:r>
              <a:rPr lang="zh-TW" altLang="zh-TW" sz="4000" b="1" dirty="0"/>
              <a:t>耶穌退到曠野，安靜尋求上帝的心意。保羅</a:t>
            </a:r>
            <a:r>
              <a:rPr lang="zh-TW" altLang="zh-TW" sz="4000" b="1" dirty="0" smtClean="0"/>
              <a:t>到</a:t>
            </a:r>
            <a:r>
              <a:rPr lang="zh-TW" altLang="en-US" sz="4000" b="1" dirty="0" smtClean="0"/>
              <a:t>亞</a:t>
            </a:r>
            <a:r>
              <a:rPr lang="zh-TW" altLang="zh-TW" sz="4000" b="1" dirty="0" smtClean="0"/>
              <a:t>拉伯</a:t>
            </a:r>
            <a:r>
              <a:rPr lang="zh-TW" altLang="zh-TW" sz="4000" b="1" dirty="0"/>
              <a:t>靜靜地等候上帝的帶領。 </a:t>
            </a:r>
          </a:p>
        </p:txBody>
      </p:sp>
    </p:spTree>
    <p:extLst>
      <p:ext uri="{BB962C8B-B14F-4D97-AF65-F5344CB8AC3E}">
        <p14:creationId xmlns:p14="http://schemas.microsoft.com/office/powerpoint/2010/main" val="66670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分享經歷耶穌的故事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36531" y="2119256"/>
            <a:ext cx="7312634" cy="4127825"/>
          </a:xfrm>
        </p:spPr>
        <p:txBody>
          <a:bodyPr>
            <a:normAutofit/>
          </a:bodyPr>
          <a:lstStyle/>
          <a:p>
            <a:r>
              <a:rPr lang="zh-TW" altLang="zh-TW" sz="4000" b="1" dirty="0"/>
              <a:t>我們每天一定要有時間（</a:t>
            </a:r>
            <a:r>
              <a:rPr lang="en-US" altLang="zh-TW" sz="4000" b="1" dirty="0"/>
              <a:t>30</a:t>
            </a:r>
            <a:r>
              <a:rPr lang="zh-TW" altLang="zh-TW" sz="4000" b="1" dirty="0"/>
              <a:t>分鐘、一小時、或是更多的時間）安靜地等候聆聽上帝的旨意，可能在你的房間、書房、或是大自然中，那裏就是你</a:t>
            </a:r>
            <a:r>
              <a:rPr lang="zh-TW" altLang="zh-TW" sz="4000" b="1" dirty="0" smtClean="0"/>
              <a:t>的</a:t>
            </a:r>
            <a:r>
              <a:rPr lang="zh-TW" altLang="en-US" sz="4000" b="1" dirty="0" smtClean="0"/>
              <a:t>亞</a:t>
            </a:r>
            <a:r>
              <a:rPr lang="zh-TW" altLang="zh-TW" sz="4000" b="1" dirty="0" smtClean="0"/>
              <a:t>拉伯</a:t>
            </a:r>
            <a:r>
              <a:rPr lang="zh-TW" altLang="en-US" sz="4000" b="1" dirty="0" smtClean="0"/>
              <a:t>（</a:t>
            </a:r>
            <a:r>
              <a:rPr lang="zh-TW" altLang="en-US" sz="4000" b="1" u="sng" dirty="0" smtClean="0"/>
              <a:t>與上帝相遇的地方</a:t>
            </a:r>
            <a:r>
              <a:rPr lang="zh-TW" altLang="en-US" sz="4000" b="1" dirty="0" smtClean="0"/>
              <a:t>）</a:t>
            </a:r>
            <a:r>
              <a:rPr lang="zh-TW" altLang="zh-TW" sz="4000" b="1" dirty="0" smtClean="0"/>
              <a:t>。</a:t>
            </a:r>
            <a:r>
              <a:rPr lang="en-US" altLang="zh-TW" sz="4000" b="1" dirty="0" smtClean="0"/>
              <a:t>QT</a:t>
            </a:r>
            <a:r>
              <a:rPr lang="zh-TW" altLang="zh-TW" sz="4000" b="1" dirty="0" smtClean="0"/>
              <a:t> </a:t>
            </a:r>
            <a:endParaRPr lang="zh-TW" altLang="zh-TW" sz="4000" b="1" dirty="0"/>
          </a:p>
        </p:txBody>
      </p:sp>
    </p:spTree>
    <p:extLst>
      <p:ext uri="{BB962C8B-B14F-4D97-AF65-F5344CB8AC3E}">
        <p14:creationId xmlns:p14="http://schemas.microsoft.com/office/powerpoint/2010/main" val="282637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前言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5024" y="2119257"/>
            <a:ext cx="6965244" cy="3603812"/>
          </a:xfrm>
        </p:spPr>
        <p:txBody>
          <a:bodyPr>
            <a:normAutofit/>
          </a:bodyPr>
          <a:lstStyle/>
          <a:p>
            <a:r>
              <a:rPr kumimoji="1" lang="zh-TW" altLang="en-US" sz="4000" b="1" dirty="0" smtClean="0">
                <a:latin typeface="新細明體"/>
                <a:ea typeface="新細明體"/>
                <a:cs typeface="新細明體"/>
              </a:rPr>
              <a:t>現今社會所傳達出來的信息。</a:t>
            </a:r>
            <a:endParaRPr kumimoji="1" lang="en-US" altLang="zh-TW" sz="4000" b="1" dirty="0" smtClean="0">
              <a:latin typeface="新細明體"/>
              <a:ea typeface="新細明體"/>
              <a:cs typeface="新細明體"/>
            </a:endParaRPr>
          </a:p>
          <a:p>
            <a:endParaRPr kumimoji="1" lang="en-US" altLang="zh-TW" sz="4000" b="1" dirty="0" smtClean="0">
              <a:latin typeface="新細明體"/>
              <a:ea typeface="新細明體"/>
              <a:cs typeface="新細明體"/>
            </a:endParaRPr>
          </a:p>
          <a:p>
            <a:r>
              <a:rPr kumimoji="1" lang="zh-TW" altLang="en-US" sz="4000" b="1" dirty="0" smtClean="0">
                <a:latin typeface="新細明體"/>
                <a:ea typeface="新細明體"/>
                <a:cs typeface="新細明體"/>
              </a:rPr>
              <a:t>加拉太書寫作的目的。</a:t>
            </a:r>
            <a:endParaRPr kumimoji="1" lang="en-US" altLang="zh-TW" sz="4000" dirty="0" smtClean="0">
              <a:latin typeface="新細明體"/>
              <a:ea typeface="新細明體"/>
              <a:cs typeface="新細明體"/>
            </a:endParaRPr>
          </a:p>
          <a:p>
            <a:endParaRPr kumimoji="1" lang="zh-TW" altLang="en-US" sz="4000" dirty="0">
              <a:latin typeface="Kaiti TC Regular"/>
              <a:cs typeface="Kaiti T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35970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自我介紹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0873" y="2119257"/>
            <a:ext cx="7389608" cy="4063686"/>
          </a:xfrm>
        </p:spPr>
        <p:txBody>
          <a:bodyPr>
            <a:normAutofit/>
          </a:bodyPr>
          <a:lstStyle/>
          <a:p>
            <a:r>
              <a:rPr lang="zh-TW" altLang="zh-TW" sz="4000" b="1" dirty="0"/>
              <a:t>保羅稱自己是「使徒」 </a:t>
            </a:r>
            <a:r>
              <a:rPr kumimoji="1" lang="zh-TW" altLang="en-US" sz="4000" b="1" dirty="0" smtClean="0">
                <a:latin typeface="新細明體"/>
                <a:ea typeface="新細明體"/>
                <a:cs typeface="新細明體"/>
              </a:rPr>
              <a:t>。</a:t>
            </a:r>
            <a:endParaRPr kumimoji="1" lang="en-US" altLang="zh-TW" sz="4000" b="1" dirty="0" smtClean="0">
              <a:latin typeface="新細明體"/>
              <a:ea typeface="新細明體"/>
              <a:cs typeface="新細明體"/>
            </a:endParaRPr>
          </a:p>
          <a:p>
            <a:r>
              <a:rPr lang="zh-TW" altLang="zh-TW" sz="4000" b="1" dirty="0"/>
              <a:t>宣教的旅程上不是只有自己一個人 </a:t>
            </a:r>
            <a:r>
              <a:rPr lang="zh-TW" altLang="en-US" sz="4000" b="1" dirty="0" smtClean="0"/>
              <a:t>。</a:t>
            </a:r>
            <a:endParaRPr lang="en-US" altLang="zh-TW" sz="4000" b="1" dirty="0" smtClean="0"/>
          </a:p>
          <a:p>
            <a:r>
              <a:rPr lang="zh-TW" altLang="en-US" sz="4000" b="1" dirty="0" smtClean="0"/>
              <a:t>「</a:t>
            </a:r>
            <a:r>
              <a:rPr lang="zh-TW" altLang="zh-TW" sz="4000" b="1" dirty="0" smtClean="0">
                <a:solidFill>
                  <a:srgbClr val="0070C0"/>
                </a:solidFill>
              </a:rPr>
              <a:t>一個人</a:t>
            </a:r>
            <a:r>
              <a:rPr lang="zh-TW" altLang="zh-TW" sz="4000" b="1" dirty="0" smtClean="0"/>
              <a:t>可以</a:t>
            </a:r>
            <a:r>
              <a:rPr lang="zh-TW" altLang="en-US" sz="4000" b="1" dirty="0" smtClean="0">
                <a:solidFill>
                  <a:srgbClr val="0070C0"/>
                </a:solidFill>
              </a:rPr>
              <a:t>走</a:t>
            </a:r>
            <a:r>
              <a:rPr lang="zh-TW" altLang="zh-TW" sz="4000" b="1" dirty="0" smtClean="0">
                <a:solidFill>
                  <a:srgbClr val="0070C0"/>
                </a:solidFill>
              </a:rPr>
              <a:t>得</a:t>
            </a:r>
            <a:r>
              <a:rPr lang="zh-TW" altLang="zh-TW" sz="4000" b="1" dirty="0" smtClean="0">
                <a:solidFill>
                  <a:srgbClr val="0070C0"/>
                </a:solidFill>
              </a:rPr>
              <a:t>很</a:t>
            </a:r>
            <a:r>
              <a:rPr lang="zh-TW" altLang="zh-TW" sz="4000" b="1" dirty="0">
                <a:solidFill>
                  <a:srgbClr val="0070C0"/>
                </a:solidFill>
              </a:rPr>
              <a:t>快</a:t>
            </a:r>
            <a:r>
              <a:rPr lang="zh-TW" altLang="zh-TW" sz="4000" b="1" dirty="0" smtClean="0"/>
              <a:t>，</a:t>
            </a:r>
            <a:endParaRPr lang="en-US" altLang="zh-TW" sz="4000" b="1" dirty="0" smtClean="0"/>
          </a:p>
          <a:p>
            <a:r>
              <a:rPr lang="zh-TW" altLang="zh-TW" sz="4000" b="1" dirty="0" smtClean="0">
                <a:solidFill>
                  <a:srgbClr val="FF0000"/>
                </a:solidFill>
              </a:rPr>
              <a:t>一</a:t>
            </a:r>
            <a:r>
              <a:rPr lang="zh-TW" altLang="zh-TW" sz="4000" b="1" dirty="0">
                <a:solidFill>
                  <a:srgbClr val="FF0000"/>
                </a:solidFill>
              </a:rPr>
              <a:t>群人</a:t>
            </a:r>
            <a:r>
              <a:rPr lang="zh-TW" altLang="zh-TW" sz="4000" b="1" dirty="0"/>
              <a:t>可以</a:t>
            </a:r>
            <a:r>
              <a:rPr lang="zh-TW" altLang="zh-TW" sz="4000" b="1" dirty="0">
                <a:solidFill>
                  <a:srgbClr val="FF0000"/>
                </a:solidFill>
              </a:rPr>
              <a:t>走得很遠</a:t>
            </a:r>
            <a:r>
              <a:rPr lang="zh-TW" altLang="zh-TW" sz="4000" b="1" dirty="0" smtClean="0"/>
              <a:t>！</a:t>
            </a:r>
            <a:r>
              <a:rPr lang="zh-TW" altLang="en-US" sz="4000" b="1" dirty="0" smtClean="0"/>
              <a:t>」</a:t>
            </a:r>
            <a:r>
              <a:rPr lang="zh-TW" altLang="zh-TW" sz="4000" b="1" dirty="0" smtClean="0"/>
              <a:t> </a:t>
            </a:r>
            <a:endParaRPr kumimoji="1" lang="en-US" altLang="zh-TW" sz="4000" dirty="0" smtClean="0">
              <a:latin typeface="新細明體"/>
              <a:ea typeface="新細明體"/>
              <a:cs typeface="新細明體"/>
            </a:endParaRPr>
          </a:p>
          <a:p>
            <a:endParaRPr kumimoji="1" lang="zh-TW" altLang="en-US" sz="4000" dirty="0">
              <a:latin typeface="Kaiti TC Regular"/>
              <a:cs typeface="Kaiti T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85985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9058" y="732522"/>
            <a:ext cx="6965245" cy="713506"/>
          </a:xfrm>
        </p:spPr>
        <p:txBody>
          <a:bodyPr>
            <a:normAutofit fontScale="90000"/>
          </a:bodyPr>
          <a:lstStyle/>
          <a:p>
            <a:r>
              <a:rPr kumimoji="1" lang="en-US" altLang="zh-TW" dirty="0" smtClean="0"/>
              <a:t>2017 Advent Taiwan</a:t>
            </a:r>
            <a:endParaRPr kumimoji="1"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58" y="1446028"/>
            <a:ext cx="7195769" cy="4796533"/>
          </a:xfrm>
        </p:spPr>
      </p:pic>
    </p:spTree>
    <p:extLst>
      <p:ext uri="{BB962C8B-B14F-4D97-AF65-F5344CB8AC3E}">
        <p14:creationId xmlns:p14="http://schemas.microsoft.com/office/powerpoint/2010/main" val="1087828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自我介紹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49360" y="2119257"/>
            <a:ext cx="7312634" cy="4076514"/>
          </a:xfrm>
        </p:spPr>
        <p:txBody>
          <a:bodyPr>
            <a:normAutofit/>
          </a:bodyPr>
          <a:lstStyle/>
          <a:p>
            <a:r>
              <a:rPr lang="zh-TW" altLang="en-US" sz="4000" b="1" dirty="0" smtClean="0"/>
              <a:t>你會如何介紹自己？</a:t>
            </a:r>
            <a:endParaRPr lang="en-US" altLang="zh-TW" sz="4000" b="1" dirty="0" smtClean="0"/>
          </a:p>
          <a:p>
            <a:r>
              <a:rPr lang="zh-TW" altLang="zh-TW" sz="4000" b="1" dirty="0"/>
              <a:t>信仰也會透過彼此的服事，帶來生命的成長</a:t>
            </a:r>
            <a:r>
              <a:rPr lang="zh-TW" altLang="zh-TW" sz="4000" b="1" dirty="0" smtClean="0"/>
              <a:t>。</a:t>
            </a:r>
            <a:endParaRPr lang="en-US" altLang="zh-TW" sz="4000" b="1" dirty="0" smtClean="0"/>
          </a:p>
          <a:p>
            <a:r>
              <a:rPr lang="zh-TW" altLang="en-US" sz="4000" b="1" dirty="0" smtClean="0"/>
              <a:t>「</a:t>
            </a:r>
            <a:r>
              <a:rPr lang="zh-TW" altLang="zh-TW" sz="4000" b="1" dirty="0" smtClean="0">
                <a:solidFill>
                  <a:srgbClr val="0070C0"/>
                </a:solidFill>
              </a:rPr>
              <a:t>一個人</a:t>
            </a:r>
            <a:r>
              <a:rPr lang="zh-TW" altLang="zh-TW" sz="4000" b="1" dirty="0" smtClean="0"/>
              <a:t>走很</a:t>
            </a:r>
            <a:r>
              <a:rPr lang="zh-TW" altLang="zh-TW" sz="4000" b="1" dirty="0" smtClean="0">
                <a:solidFill>
                  <a:srgbClr val="0070C0"/>
                </a:solidFill>
              </a:rPr>
              <a:t>孤單</a:t>
            </a:r>
            <a:r>
              <a:rPr lang="zh-TW" altLang="zh-TW" sz="4000" b="1" dirty="0" smtClean="0"/>
              <a:t>，</a:t>
            </a:r>
            <a:endParaRPr lang="en-US" altLang="zh-TW" sz="4000" b="1" dirty="0" smtClean="0"/>
          </a:p>
          <a:p>
            <a:r>
              <a:rPr lang="zh-TW" altLang="zh-TW" sz="4000" b="1" dirty="0" smtClean="0">
                <a:solidFill>
                  <a:srgbClr val="FF0000"/>
                </a:solidFill>
              </a:rPr>
              <a:t>一</a:t>
            </a:r>
            <a:r>
              <a:rPr lang="zh-TW" altLang="zh-TW" sz="4000" b="1" dirty="0">
                <a:solidFill>
                  <a:srgbClr val="FF0000"/>
                </a:solidFill>
              </a:rPr>
              <a:t>群人</a:t>
            </a:r>
            <a:r>
              <a:rPr lang="zh-TW" altLang="zh-TW" sz="4000" b="1" dirty="0"/>
              <a:t>可以</a:t>
            </a:r>
            <a:r>
              <a:rPr lang="zh-TW" altLang="zh-TW" sz="4000" b="1" dirty="0" smtClean="0">
                <a:solidFill>
                  <a:srgbClr val="FF0000"/>
                </a:solidFill>
              </a:rPr>
              <a:t>相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互</a:t>
            </a:r>
            <a:r>
              <a:rPr lang="zh-TW" altLang="zh-TW" sz="4000" b="1" dirty="0" smtClean="0">
                <a:solidFill>
                  <a:srgbClr val="FF0000"/>
                </a:solidFill>
              </a:rPr>
              <a:t>扶持</a:t>
            </a:r>
            <a:r>
              <a:rPr lang="zh-TW" altLang="en-US" sz="4000" b="1" dirty="0" smtClean="0"/>
              <a:t>」</a:t>
            </a:r>
            <a:endParaRPr kumimoji="1" lang="en-US" altLang="zh-TW" sz="4000" b="1" dirty="0" smtClean="0">
              <a:latin typeface="新細明體"/>
              <a:ea typeface="新細明體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61814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保羅的憤怒與驚訝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46726" y="2119256"/>
            <a:ext cx="7440926" cy="4127825"/>
          </a:xfrm>
        </p:spPr>
        <p:txBody>
          <a:bodyPr>
            <a:normAutofit/>
          </a:bodyPr>
          <a:lstStyle/>
          <a:p>
            <a:r>
              <a:rPr lang="zh-TW" altLang="zh-TW" sz="4000" b="1" dirty="0"/>
              <a:t>因為保羅聽到加拉太地區有人去傳「另一種福音</a:t>
            </a:r>
            <a:r>
              <a:rPr lang="zh-TW" altLang="zh-TW" sz="4000" b="1" dirty="0" smtClean="0"/>
              <a:t>」</a:t>
            </a:r>
            <a:r>
              <a:rPr lang="zh-TW" altLang="en-US" sz="4000" b="1" dirty="0" smtClean="0"/>
              <a:t>。</a:t>
            </a:r>
            <a:endParaRPr lang="en-US" altLang="zh-TW" sz="4000" b="1" dirty="0" smtClean="0"/>
          </a:p>
          <a:p>
            <a:endParaRPr lang="en-US" altLang="zh-TW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155873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889" y="808074"/>
            <a:ext cx="7440926" cy="5316279"/>
          </a:xfrm>
        </p:spPr>
        <p:txBody>
          <a:bodyPr>
            <a:noAutofit/>
          </a:bodyPr>
          <a:lstStyle/>
          <a:p>
            <a:r>
              <a:rPr lang="en-US" altLang="zh-TW" sz="3000" b="1" i="1" dirty="0" smtClean="0">
                <a:latin typeface="Microsoft JhengHei" charset="-120"/>
                <a:ea typeface="Microsoft JhengHei" charset="-120"/>
                <a:cs typeface="Microsoft JhengHei" charset="-120"/>
              </a:rPr>
              <a:t>6</a:t>
            </a:r>
            <a:r>
              <a:rPr lang="zh-TW" altLang="en-US" sz="3000" dirty="0">
                <a:latin typeface="Microsoft JhengHei" charset="-120"/>
                <a:ea typeface="Microsoft JhengHei" charset="-120"/>
                <a:cs typeface="Microsoft JhengHei" charset="-120"/>
              </a:rPr>
              <a:t> 我希奇你們這麼快離開那藉基督之恩召你們的，去從別的福音。 </a:t>
            </a:r>
            <a:r>
              <a:rPr lang="en-US" altLang="zh-TW" sz="3000" b="1" i="1" dirty="0">
                <a:latin typeface="Microsoft JhengHei" charset="-120"/>
                <a:ea typeface="Microsoft JhengHei" charset="-120"/>
                <a:cs typeface="Microsoft JhengHei" charset="-120"/>
              </a:rPr>
              <a:t>7</a:t>
            </a:r>
            <a:r>
              <a:rPr lang="zh-TW" altLang="en-US" sz="3000" dirty="0">
                <a:latin typeface="Microsoft JhengHei" charset="-120"/>
                <a:ea typeface="Microsoft JhengHei" charset="-120"/>
                <a:cs typeface="Microsoft JhengHei" charset="-120"/>
              </a:rPr>
              <a:t> 那並不是 福音，不過有些人攪擾你們，要把基督的福音更改了。 </a:t>
            </a:r>
            <a:r>
              <a:rPr lang="en-US" altLang="zh-TW" sz="3000" b="1" i="1" dirty="0">
                <a:latin typeface="Microsoft JhengHei" charset="-120"/>
                <a:ea typeface="Microsoft JhengHei" charset="-120"/>
                <a:cs typeface="Microsoft JhengHei" charset="-120"/>
              </a:rPr>
              <a:t>8</a:t>
            </a:r>
            <a:r>
              <a:rPr lang="zh-TW" altLang="en-US" sz="3000" dirty="0">
                <a:latin typeface="Microsoft JhengHei" charset="-120"/>
                <a:ea typeface="Microsoft JhengHei" charset="-120"/>
                <a:cs typeface="Microsoft JhengHei" charset="-120"/>
              </a:rPr>
              <a:t> 但無論是我們，是天上來的使者，若傳福音給你們，與我們所傳給你們的不同，他就應當被咒詛。 </a:t>
            </a:r>
            <a:r>
              <a:rPr lang="en-US" altLang="zh-TW" sz="3000" b="1" i="1" dirty="0">
                <a:latin typeface="Microsoft JhengHei" charset="-120"/>
                <a:ea typeface="Microsoft JhengHei" charset="-120"/>
                <a:cs typeface="Microsoft JhengHei" charset="-120"/>
              </a:rPr>
              <a:t>9</a:t>
            </a:r>
            <a:r>
              <a:rPr lang="zh-TW" altLang="en-US" sz="3000" dirty="0">
                <a:latin typeface="Microsoft JhengHei" charset="-120"/>
                <a:ea typeface="Microsoft JhengHei" charset="-120"/>
                <a:cs typeface="Microsoft JhengHei" charset="-120"/>
              </a:rPr>
              <a:t> 我們已經說了，現在又說，若有人傳福音給你們，與你們所領受的不同，他就應當被咒詛。 </a:t>
            </a:r>
            <a:r>
              <a:rPr lang="en-US" altLang="zh-TW" sz="3000" b="1" i="1" dirty="0">
                <a:latin typeface="Microsoft JhengHei" charset="-120"/>
                <a:ea typeface="Microsoft JhengHei" charset="-120"/>
                <a:cs typeface="Microsoft JhengHei" charset="-120"/>
              </a:rPr>
              <a:t>10</a:t>
            </a:r>
            <a:r>
              <a:rPr lang="zh-TW" altLang="en-US" sz="3000" dirty="0">
                <a:latin typeface="Microsoft JhengHei" charset="-120"/>
                <a:ea typeface="Microsoft JhengHei" charset="-120"/>
                <a:cs typeface="Microsoft JhengHei" charset="-120"/>
              </a:rPr>
              <a:t> 我現在是要得人的心呢？還是要得上帝的心呢？我豈是討人的喜歡嗎？若仍舊討人的喜歡，我就不是</a:t>
            </a:r>
            <a:r>
              <a:rPr lang="zh-TW" altLang="en-US" sz="3000" dirty="0" smtClean="0">
                <a:latin typeface="Microsoft JhengHei" charset="-120"/>
                <a:ea typeface="Microsoft JhengHei" charset="-120"/>
                <a:cs typeface="Microsoft JhengHei" charset="-120"/>
              </a:rPr>
              <a:t>基督的僕人</a:t>
            </a:r>
            <a:r>
              <a:rPr lang="zh-TW" altLang="en-US" sz="3000" dirty="0">
                <a:latin typeface="Microsoft JhengHei" charset="-120"/>
                <a:ea typeface="Microsoft JhengHei" charset="-120"/>
                <a:cs typeface="Microsoft JhengHei" charset="-120"/>
              </a:rPr>
              <a:t>了。</a:t>
            </a:r>
            <a:endParaRPr lang="en-US" altLang="zh-TW" sz="3000" b="1" dirty="0" smtClean="0"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393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保羅的憤怒與驚訝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46726" y="2119256"/>
            <a:ext cx="7440926" cy="4127825"/>
          </a:xfrm>
        </p:spPr>
        <p:txBody>
          <a:bodyPr>
            <a:normAutofit/>
          </a:bodyPr>
          <a:lstStyle/>
          <a:p>
            <a:r>
              <a:rPr lang="zh-TW" altLang="zh-TW" sz="4000" dirty="0" smtClean="0"/>
              <a:t>哥林</a:t>
            </a:r>
            <a:r>
              <a:rPr lang="zh-TW" altLang="zh-TW" sz="4000" dirty="0"/>
              <a:t>多前書十五章很清楚的告訴我們說，「</a:t>
            </a:r>
            <a:r>
              <a:rPr lang="zh-TW" altLang="zh-TW" sz="4000" b="1" i="1" dirty="0">
                <a:solidFill>
                  <a:srgbClr val="FF0000"/>
                </a:solidFill>
              </a:rPr>
              <a:t>基督照聖經所說，為我們的罪死了，而且埋葬了，又照聖經所說，第三天復活了。</a:t>
            </a:r>
            <a:r>
              <a:rPr lang="zh-TW" altLang="zh-TW" sz="4000" dirty="0"/>
              <a:t>」這是福音的內容 </a:t>
            </a:r>
            <a:r>
              <a:rPr lang="zh-TW" altLang="en-US" sz="4000" dirty="0" smtClean="0"/>
              <a:t>。</a:t>
            </a:r>
            <a:endParaRPr kumimoji="1" lang="zh-TW" altLang="en-US" sz="4000" b="1" dirty="0">
              <a:latin typeface="Kaiti TC Regular"/>
              <a:cs typeface="Kaiti T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9392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保羅的憤怒與驚訝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36531" y="2119256"/>
            <a:ext cx="7312634" cy="4127825"/>
          </a:xfrm>
        </p:spPr>
        <p:txBody>
          <a:bodyPr>
            <a:normAutofit/>
          </a:bodyPr>
          <a:lstStyle/>
          <a:p>
            <a:r>
              <a:rPr lang="zh-TW" altLang="zh-TW" sz="4000" b="1" dirty="0"/>
              <a:t>「另一種福音」在今天我們可以看作是「異端」，「異端」的希臘文源自於「</a:t>
            </a:r>
            <a:r>
              <a:rPr lang="zh-TW" altLang="zh-TW" sz="4000" b="1" dirty="0">
                <a:solidFill>
                  <a:srgbClr val="FF0000"/>
                </a:solidFill>
              </a:rPr>
              <a:t>選擇</a:t>
            </a:r>
            <a:r>
              <a:rPr lang="zh-TW" altLang="zh-TW" sz="4000" b="1" dirty="0" smtClean="0"/>
              <a:t>」</a:t>
            </a:r>
            <a:r>
              <a:rPr lang="zh-TW" altLang="en-US" sz="4000" b="1" dirty="0" smtClean="0"/>
              <a:t>。</a:t>
            </a:r>
            <a:endParaRPr lang="en-US" altLang="zh-TW" sz="4000" b="1" dirty="0" smtClean="0"/>
          </a:p>
          <a:p>
            <a:r>
              <a:rPr lang="zh-TW" altLang="zh-TW" sz="4000" b="1" dirty="0"/>
              <a:t>真正自由的活路，這條道路是真正以耶穌基督的真理來帶領的恩典道路。 </a:t>
            </a:r>
            <a:endParaRPr kumimoji="1" lang="zh-TW" altLang="en-US" sz="4000" b="1" dirty="0">
              <a:latin typeface="Kaiti TC Regular"/>
              <a:cs typeface="Kaiti T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97007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圖釘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圖釘.thmx</Template>
  <TotalTime>23031</TotalTime>
  <Words>410</Words>
  <Application>Microsoft Macintosh PowerPoint</Application>
  <PresentationFormat>如螢幕大小 (4:3)</PresentationFormat>
  <Paragraphs>39</Paragraphs>
  <Slides>13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4" baseType="lpstr">
      <vt:lpstr>Brush Script MT</vt:lpstr>
      <vt:lpstr>Calibri</vt:lpstr>
      <vt:lpstr>Constantia</vt:lpstr>
      <vt:lpstr>Franklin Gothic Book</vt:lpstr>
      <vt:lpstr>Kaiti TC Bold</vt:lpstr>
      <vt:lpstr>Kaiti TC Regular</vt:lpstr>
      <vt:lpstr>Microsoft JhengHei</vt:lpstr>
      <vt:lpstr>Rage Italic</vt:lpstr>
      <vt:lpstr>微軟正黑體</vt:lpstr>
      <vt:lpstr>新細明體</vt:lpstr>
      <vt:lpstr>圖釘</vt:lpstr>
      <vt:lpstr>「唯一的福音」</vt:lpstr>
      <vt:lpstr>前言</vt:lpstr>
      <vt:lpstr>自我介紹</vt:lpstr>
      <vt:lpstr>2017 Advent Taiwan</vt:lpstr>
      <vt:lpstr>自我介紹</vt:lpstr>
      <vt:lpstr>保羅的憤怒與驚訝</vt:lpstr>
      <vt:lpstr>PowerPoint 簡報</vt:lpstr>
      <vt:lpstr>保羅的憤怒與驚訝</vt:lpstr>
      <vt:lpstr>保羅的憤怒與驚訝</vt:lpstr>
      <vt:lpstr>保羅的見證</vt:lpstr>
      <vt:lpstr>保羅的見證</vt:lpstr>
      <vt:lpstr>分享經歷耶穌的故事</vt:lpstr>
      <vt:lpstr>分享經歷耶穌的故事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「唯一的福音」</dc:title>
  <dc:creator>晟愷 許</dc:creator>
  <cp:lastModifiedBy>hse kevin</cp:lastModifiedBy>
  <cp:revision>12</cp:revision>
  <dcterms:created xsi:type="dcterms:W3CDTF">2015-01-16T07:34:48Z</dcterms:created>
  <dcterms:modified xsi:type="dcterms:W3CDTF">2017-07-09T15:21:50Z</dcterms:modified>
</cp:coreProperties>
</file>