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5" r:id="rId6"/>
    <p:sldId id="266" r:id="rId7"/>
    <p:sldId id="264" r:id="rId8"/>
    <p:sldId id="259" r:id="rId9"/>
    <p:sldId id="268" r:id="rId10"/>
    <p:sldId id="269" r:id="rId11"/>
    <p:sldId id="270" r:id="rId12"/>
    <p:sldId id="272" r:id="rId13"/>
    <p:sldId id="274" r:id="rId14"/>
    <p:sldId id="273" r:id="rId15"/>
    <p:sldId id="275" r:id="rId16"/>
    <p:sldId id="277" r:id="rId17"/>
    <p:sldId id="276" r:id="rId18"/>
    <p:sldId id="278"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9" autoAdjust="0"/>
    <p:restoredTop sz="94660"/>
  </p:normalViewPr>
  <p:slideViewPr>
    <p:cSldViewPr snapToGrid="0">
      <p:cViewPr varScale="1">
        <p:scale>
          <a:sx n="41" d="100"/>
          <a:sy n="41" d="100"/>
        </p:scale>
        <p:origin x="274"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0:12.721"/>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0 1971 0,'14'0'266,"-1"0"-219,14 0-16,-13 0-31,12 0 31,-26-13-31,14 13 16,-1-13-16,14 13 15,-13 0 1,12-14 0,-12-13-1,13 27-15,-14-13 16,1 13 0,13-27-16,-27 14 15,13 13-15,14 0 31,-14 0-31,14-14 32,-13 14-17,-14-27-15,13 14 16,14-14 0,-14 13 15,14-12-31,-13 12 15,-1 1 17,14-14-17,-14 13-15,14 14 16,-13-40-16,13 13 16,13 14-1,-27-14 1,28-13-16,12 40 0,-39-41 0,13 14 15,-14 14-15,14 13 0,-13-27 16,-1 14-16,27-28 16,-13 41-16,-13-13 15,13-14 1,-14 27-16,0 0 31,-13-13-31,27 13 16,-13-27-1,13 27 1,-27-14-16,13 14 16,14 0-16,-14 0 15,1-27-15,13 27 32,-14 0-32,14-13 0,-14 13 15,14 0-15,-27-14 0,14 14 31,-14-26-31,0 12 0,13 14 16,14 0-16,-14-27 16,-13 14-1,27 13 1,-13 0-16,-14-14 0,0-12 31,13 26-31,14 0 16,-13 0 31,-14-14 125,0-13-126,0 14 142,0-14-141,0 13 0,0 1 140,26 13-156,-26-27-15,0 14 0,0-14-16,0 13 15,0-13 1,0 14 0,14 13 15,-14-13 0,0 26 266,0 14-281,0-14-1,-27 28 1,14-14-1,13-14 1,-27 14-16,13-27 16,14 13-1,0 14 17,-27-27-17,14 14-15,-14 26 16,-13 14-1,-14-14-15,14 41 16,-14-41-16,14 14 16,13-14-1,-27 14-15,41-14 16,-14 14 0,0-41-16,13 14 15,-26-13 1,40 13-16,-27-14 15,27 0 1,-13-13 0,13 27-1,-14-13-15,14 13 16,-27-14-16,27 14 16,-13-14-1,-14-13 1,27 14-16,0-28 250,0-13-219,0 14-15,0-14-16,0 14 31,0-14-31,0 13 16,0 1-16,0-14 15,0 14 1,0-14-1,0 13 1,0-13 0,13 27-1,-13-13-15,0 0 16,14-14 31,-14 13-32,0-13 17,27 14-1,-27-1 16,0-12 0,13 26-32,-13-14 1,0-13 0,14 14-1,-14-14 16,0 14-15,0-1 0,27 14-16,-14-27 15,-13 14 1,27 13 0,-27-27-16,13 13 15,-13-12 1,27 12-16,-13 1 47,-14-14 0,0 13-16,13 14 563,14-26-563,13-15-16,-13 1 1,13-14-16,14 14 16,-27-14-16,-13 41 15,26-28 1,-13 14-16,-27 14 16,13-14-1,1 14-15,12 13 16,-12-27-1,-14 13-15,27 14 16,-27-13-16,13 13 16,-13-27-1,27 14 17,-27-14-32,14 13 31,-14 1 0,13 13 438,14 0-454,-14 0 48,14 0 46,-27-27-93,14 14 125,-14-14-16,27 27-110,-27-14 32,13 14 0,0 0 94,14 0-16,-27-27-47,0 14 0,14 13-78,-14-14 187,27 14 391,-14-26-531,0 12-31,-13-13 15,27 27 16,-27-13-16,14 13-15,-14-27 15,27 27-31,-27-14 47,13 14-16,14 0 63,-14 0-31,1 0-17,13 0-30,-14-13 0,14 13-1,-14 0 17,14 0-17,-13 0 16,-14-27 1,13 27-32,14 0 31,-13 0-15,12-13-1,-12 13 1,-1 0-1,14 0 48,-13 0-1,13 0 17,-14 0-17,14 0-15,-14 0-16,1 0 0,13 0-15,-14 0 0,14 0 31,-14 0 31,-13-27-47,27 27-31,-27-14 47,14 14-32,-1 0 1,14 0 0,-27-26-1,13 26-15,14 0 32,-13-14-32,13 14 31,-14 0-31,1 0 0,12 0 15,-12 0 1,13 0-16,-14 0 16,1 0-1,-14-13 345,0-14-313,26 27 171,-12-14-186,13 14-17,-14 0 1,14 0-1,-13 0 17,-1 0-17,14-27 1,-14 27 15,14 0-15,-13 0-1,12 0 1,-12 0 0,-1-13-1,14 13 1,-13 0 0,13-13-1,-14 13 1,0 0-1,-13-27 1,27 27-16,-13 0 16,13 0 15,-14 0-15,14 0-1,-14 0 1,1 0-1,13 0 48,-14 0-16,14 0-32,-14 0 1,14 0 0,-13 0 15,-1 0-31,14 0 16,-13 0-16,12 0 31,-12 0-31,13 0 15,-14 0 1,1 0-16,12 0 16,-12 0-16,13 0 15,-14 0 1,-13 13-16,14-13 16,13 0-1,-14 0-15,14 14 16,-14-14-16,14 0 15,-13 0 1,-1 0 0,14 0-1,-14 0 17,14 0-32,-13 13 31,13-13-16,-14 0 1,0 0 0,14 0-1,-13 0-15,13 0 32,-14 0-17,1 0-15,-14-13 391,26 13-157,-12 0-218,-14-27-16,27 27 15,-14-14 1,14 14 15,-14-27-15,1 27 0,13 0-1,-14 0-15,14 0 16,-13 0-1,12 0 1,-12 0-16,-1 0 16,28 0-1,-14 0 1,-14 0 0,14 0-16,-14 0 15,14 0 1,-13 14-16,-1-14 31,14 0 0,-14 0 16,14 13-47,-13-13 16,-1 0-1,14 0 1,-14 0-16,14 0 16,-13 0-1,26 27-15,-13-27 16,13 0 0,-26 0-1,26 14-15,-13-14 16,13 26-1,27 1-15,-40-27 16,14 14-16,-1-14 16,-13 0-1,13 27-15,-26-27 16,12 0-16,-12 13 16,-1-13-16,14 27 31,-13-27-31,13 0 15,-14 0-15,0 0 16,14 0 0,-13 0-1,13 0 1,-14 0 0,14 0 15,-14 0-16,1 0 17,13 0-1,-14 0 391,14 0-407,13 0 1,-26-13 0,26 13-16,0 0 15,14-27-15,-14 27 16,1 0 0,-1 0-16,-13-14 15,13 14-15,1 0 16,-1-27-1,14 27-15,-41 0 16,27 0-16,1 0 16,-14 0-1,13-13-15,-27 13 16,28 0-16,-14 0 16,13 0-1,-27 0-15,14 0 16,-13 0-1,-1 0-15,14 0 16,-14 0 0,14 0-1,-13 0 1,13 0 0,-14 0-16,0 0 15,14 0-15,-13 0 31,13 0 1,-14 0-17,1 27 1,12-27 0,-12 13-16,13-13 31,-14 14-31,14-14 15,-27 27 1,13-27 0,1 0-1,13 0 1,-14 0 390,14 0-390,-13 0-16,12 0 15,-12 0 1,-1 0 0,14 0-16,-13 0 31,13 0-31,-14 0 16,0 0-1,14 0-15,-13 0 16,13 0-16,-14 0 15,14 0-15,-14 0 16,1 0 0,13 0-16,-14 0 15,14 0-15,-14 0 16,14 0 0,-13 0-1,-1 0 1,14 0-1,-14 0 48,14 0-16,-13 0-32,13 13-15,-14-13 16,27 27 0,1-27-16,-14 13 15,13-13-15,0 0 16,1 0 0,-15 27-16,-12-27 15,-1 0 1,14 0-16,-13 0 15,13 0 1,-14 0-16,0 0 609,14 0-577,-13 0-17,13 0 48,-14 0-1,14-13-62,-14 13 16,1 0 15,-14-14-31,27 14 31,-14 0-15,14 0 15,-14 0-15,14 0 0,-13 0-1,-1 0 1,14 0-1,-13 0 17,12 0-17,-12 0 32,13 0 0,-14 0 62,1 0 282,-14 27-344,0-13-47,26 12 31,-26-12-31,0-1 31,0 14-31,0-13 16,14-14-16,-14 27 16,0 13-1,0-27-15,0 14 16,0 14 0,0-28-1,0 0 1,0 14-1,0-13 1,0 13 0,0-14 15,0 14-15,0-14 15,0 1-16,0 13 1,0-14 31,0 14-31,0 13-1,27-26-15,-14 13 16,-13 13-1,0-27-15,0 1 16,0 13-16,0 13 16,0-27-16,0 14 15,0-13 1,0 13 0,0-14-16,0 1 31,0 12 0,0-12-31,0 13 16,0-14-1,0 1 1,0 12-16,0-12 31,0 13-31,0-14 31,0 14-15,0-13 0,0-1-1,0 14 1,0-14 31,0 14 0,0-13 1000,0 12-1047,0-12 15,0-1 32,0 14-47,0-13 16,0 26-16,-27-13 15,27-14 1,0 14 15,0-13-15,-13-1-16,13 14 31,0-14-31,0 14 16,0-13-1,0-1 1,-27 14 0,27-14-1,0 14 1,0-13-1,0 13 48,0-14-63,-13-13 16,13 14-16,0 12 31,0-12 0,0 13-15,0-14-16,0 14 31,-14-14-31,14 1 16,0 13-1,0-14 1,-27 14-1,27-13 1,0-1 0,0 14-1,0-14 1,0 14-16,-13-27 16,13 14-1,0 13-15,0-14 16,0 0-16,0 28 15,0-14 1,0-14-16,0 14 16,0-14-16,0 14 15,0 14-15,0-28 16,0 0 0,0 14-16,0-13 15,0 13 1,0-14-16,0 14 15,0-14 1,0 1-16,0 13 16,0-14-1,0 14 1,0-14 0,0 14-1,0-13 1,0-1 31,0 14 0,0 13 499,0-26-530,0 26-16,0-13 16,0-14-1,0 14-15,0-13 16,0-1 0,0 14-16,0-13 15,0 12-15,0-12 16,0-1-1,0 14 1,0-13 0,0 13 15,0-14-15,0 14-1,0-14 1,0 1-1,0 13 17,0-14 15,0 14-16,0-14 16,0 14 328,-27-13-344,14-14-15,-14 13 15,13-13-16,1 0-15,-14 27 32,13-27-32,-12 0 15,12 0 1,14 13-16,-27-13 16,14 0-16,-1 27 31,-12-27-16,12 0 1,14 14 0,-27-14-16,14 0 15,-14 0 1,27 13 0,-14-13-16,1 0 46,-14 0 158,14 0-173,-14 0-16,13 0 1,1 0 0,-14 0-1,14 0 1,-14 0 0,13 0-16,-13 0 15,14 0 1,0 0-1,-14 0 1,13 0 0,-13 0-16,14 0 31,-14 0-15,14 0-16,-1 0 31,-13 0 0,14 0-15,-14 0-1,13 0 1,1 0 0,-14 0-1,14 0 32,13-13-16,-27 13 891,13 0-859,-12 0-48,12 0 17,1 0 14,-14 0-30,13 13 0,-13-13-1,14 0 1,-14 0 0,14 0-1,-1 0 1,-13 0 46,14 0 48,-14 0-63,14 0-16,-14 0-16,13 0 1,1 0 47,-14 0-63,14 0 15,-14 0-15,13 0 16,1 0-1,-14 0-15,13 0 16,-12 0 0,12 0-1,-13 0 1,14 0 0,-1 0-16,-26 0 15,13 0 1,14 0-16,-28 0 15,15 0 1,12 0 0,-13 0-16,14 0 15,-1 0 1,14-13 0,-26 13-1,12 0-15,-13-27 31,14 27-15,-14 0 0,13-14-1,1 14-15,-14 0 32,14 0-17,-14 0 1,27-26-1,-14 26 17,1 0 30,-14 0 1,14 0 718,-14 0-750,27-14-31,-14 14 16,-13-13-1,14 13 1,0-27 0,-14 27-1,13 0 1,-13 0 0,14 0-1,-14 0 1,14 0 15,-1 0 0,-13 0-15,14 0 0,-14 0-1,14 0 1,-14 0-16,13 0 15,1 0 1,13-14 0,-27 14 15,13 0-15,-12 0-1,12 0 1,1 0 15,-14 0-15,13 0 15,-13 0-15,14 0-1,-14 0 1,14 0 15,-28 0-31,28 0 16,-14 0-1,14 0-15,-14 0 16,13 0-16,-13 0 16,14 0-1,0 0-15,-14 0 16,13 0-1,-13 0 1,14 0-16,-14 27 16,-13-27-1,26 0-15,1 0 16,-14 0 0,14 0-16,-14 0 15,13 0 1,-13 0-1,14 0 1,-1 0 0,-12 0 15,12 0-15,-13 0-16,14 0 31,-1 0-16,-12 0 17,26-13-1,-14 13 16,-13 0-32,14 0 1,-14 0 0,13 0 15,14-14 16,-13-13 500,-14 14-532,14 13 1,-14-27 0,-14 27-16,1-13 15,0 13 1,-41 0-16,41 0 15,0 0-15,26 0 16,-26 0 0,-14 0-16,14 0 15,-1 0 1,15 0-16,-15 0 16,28 0-16,-1 0 31,-13 0-16,14 0-15,-14 0 16,14 0-16,-1 0 16,-13 0-1,14 0-15,-14 0 16,14 0-16,-28 0 16,14 0-1,14 0-15,13 27 16,-27-27-1,14 0-15,-1 13 16,-26-13-16,13 27 16,14-27-1,-14 0-15,13 13 16,-13-13 0,14 0-16,13 14 15,-13-14 1,-14 0-16,13 27 15,-13-27-15,27 13 16,-40-13 0,27 0-16,13 27 15,-27-27-15,13 0 16,1 13 0,-14-13-16,14 0 15,-14 0 1,27 27-16,-14-27 15,1 0 1,-14 0 0,13 0-1,-12 0 1,12 0-16,-13 0 16,14 0-1,-1 0 1,-12 0-1,12 0 1,-13 0 0,14 0-1,-14 0 1,13 0 15,1 0-15,-14 0 46,14 0 423,-14 0-470,13 0-15,-13 0 16,14 0-16,-27 0 16,26 0-1,-26 0-15,13 0 16,14 0-1,-14 0-15,13 0 16,-13 0-16,14 0 16,0 0-1,-14 0 17,13 0-17,-13 0 16,14 0-15,0 0 0,-14 0-1,13 0-15,-13 0 32,14 0-17,-14 0 16,14 0-31,-1 0 16,-13 0 0,14 0-16,-14 0 15,13 0 1,-12 0-16,12 14 16,1-14-16,-28 0 15,15 0 1,12 0-16,-26 13 15,13-13 1,13 0-16,-12 0 16,12 0-16,1 0 15,-14 0 1,13 0-16,-13 0 16,14 0-1,-14 0-15,14 0 16,-1 0-1,-13 0 1,14 0-16,-14 0 16,14 0-1,-14 0 1,13 0-16,1 0 31,-14 0-31,14 0 31,-14 0-15,13 0-16,14 27 16,-27-27-1,14 0-15,0 0 32,-14 0-17,13 0 1,-13 0 499,27-13-468,-13 13-31,13-14 15,-14 14 0,14-13-15,-26 13-16,-15 0 16,28 0-16,-14 0 15,13-27 1,-12 27-16,-15 0 16,28 0-1,-1 0-15,-12 0 16,12 0-1,-13 0-15,14 0 47,-14 0-47,13 0 16,-26 0 0,27 0-16,-14 0 15,-13 0-15,26 0 16,-13 0-1,14-14-15,-14 14 16,13 0 15,1 0-15,-14 0 78,14 0-79,-14 0 1,13 0 15,-13 0-31,14 0 16,0 0-1,-14 0 1,13 0 62,-13 0-62,14 0-1,0 0 1,-14 27-16,13-27 31,-13 0-15,27 14-16,-13-14 16,-14 0-1,14 0 16,-1 0-15,-13 0 15,14 0 329,-14 0-345,14 0 17,-14 0-17,13 0 16,1 0 16,-14 0-31,13 0 0,-12 0 15,12 0-16,-13 0 17,14 0-17,-1 0 1,-13 0 62,14 0-47,-14 0-15,14 0 15,-1 0 0,-13 0 16,27-27-31,-13 27 46,-14 0 17,14 0-1,13-14-47,0-12 31,0 12-15,-27 14-31,27-13 671,0-14-655,0 13 30,0-13 1,0 14-1,0-14 16,0 14-31,0-1-16,13 14-31,-13-27 16,0 14 0,14 13-1,-14-27 17,27 27-17,-27-13 1,0-14 15,13 27-15,-13-14-16,0 1 31,0-14-31,0 14 16,0-14 15,0 13 31,0 1-30,0-14 483,27-13-499,13 13-16,14-14 15,-14-12 1,14 12-16,-41 14 16,14 14-16,-13-14 15,-1 14 1,-13-14-16,27 13 16,-13 1 62,26-14-63,-13 27-15,-14-13 16,14-14-16,-14 27 16,14-14-1,14-13-15,-28 27 16,14-13-1,-14 13-15,1-27 16,13 27-16,-14 0 16,14-13-1,-14 13-15,1 0 16,26 0 0,-13 0-16,-13 0 15,12 0 1,15 0-16,-28 0 15,28 13-15,-15-13 16,-12 14 0,26 12-16,14-26 406,-14-40-390,41-14-1,26 1-15,1-1 16,40 0-16,13-13 15,-27 40 1,55 27-16,39 0 16,-53 0-16,13 0 15,-54 0 1,54 0 0,-53 0-16,-28 13 15,-13-13 1,-13 0-16,-14 0 15,-53 0 439,26 0-454,41 0 15,13 0 1,13-40-1,41 13-15,0-13 16,0 13 0,40 0-16,-40 0 15,-14 0-15,14 27 16,-54 0 0,13 0-16,28 0 15,-68 0-15,0 0 16,-13 0-16,13 0 15,-26 0 1,39 0-16,-40 27 16,-26-27-1,13 0 329,13 0-328,-26 0-16,26 0 15,-13 0-15,13 0 16,-27 0 0,14 0-16,-13 0 15,26 0-15,0 0 16,14 0-16,13 0 15,41 27 1,-41 0-16,41-27 16,-41 27-1,13-27-15,-39 27 32,26-14-32,-13 14 0,-14 0 15,0-27 1,14 27-16,-40-27 15,26 13 1,-13-13-16,13 0 16,-27 27-16,14-27 15,-13 0 1,26 0-16,-13 0 16,-14 0-1,1-13-15,13 13 16,-14 0-16,14 0 31,-27 27 610,0 0-626,14-14-15,-14 27 16,0-26-16,26 13 31,-26-14-15,0 14-16,0-14 15,0 14 1,14-27 0,-1 0 156,-13-13-157,27-1 1,-27-13-16,0 14 15,14-14 1,-14 14-16,0-1 16,0-26-16,26 13 15,-26-13-15,0-1 16,0 1 0,14-41-16,-14 41 15,0 0-15,0 13 16,0 14-1,0-1 1,0-13 0,0 14 62,0-14-47,0 13 0,0-12 1,0 12-17,0 1 1,0-14-1,0 13 1,0-12 0,0 12 46,0 1-62,0-14 31,0 13-15,0-13 0,0 14-1,-40 13-15,26 0 16,-13 0 62,-13 0-62,0 0-16,26 0 15,-26 0-15,-14 13 16,-13 1 0,13 40-16,-53 26 15,53 1-15,-54-27 16,28 13-16,13-13 15,13-28 1,40-12-16,-26 40 16,13-122 484,-27-39-485,-40-54-15,41 53 16,-41-13-16,-81-80 16,81 39-1,-27 41-15,13 41 16,28-1-16,-1 1 15,14 39-15,-81-26 16,67 54 0,-13-41-16,14 27 15,-28 0-15,41 27 32,0 0-32,13-27 15,-13 27 1,26 0-16,1 0 15,-41 0-15,41 0 16,0 0 0,0 0-16,13 0 15,13 0-15,-26 0 16,13 0-16,14 0 16,-14 14-1,-14-14-15,28 0 16,-27 0-1,-1 13-15,14 14 16,14-27-16,-27 13 16,13 14-16,-14 14 15,28-28 1,-54 41-16,13-14 16,0 41-16,14-41 15,-41 14 16,55-14-31,-15-13 16,14 27-16,14-41 16,-27 14-1,13-13-15,13-1 16,1 14-16,-14 13 16,13-26-1,-12 12-15,-15-12 16,28 13-16,-14-14 15,14 28-15,-14-15 16,13-12-16,-13 13 16,14 13-1,-14-27-15,14 28 16,13-14-16,-27-14 16,27 14-1,-14-14-15,14 1 16,-27 13-1,14-27-15,13 13 16,-13-13-16,13 27 31,-27-27-31,27 14 16,-14-14 0,14 26-1,-27-26 32,-26 0 328,-1 0-375,-13 0 16,13-40-16,-13 13 15,13-13-15,14 13 16,-14-27 0,-13 27-16,26 14 15,-12 13 1,12-27-16,14 27 15,-13-27 1,27 27-16,-28 0 0,14 0 16,-13 0-16,27 0 15,-1 0 1,-26 0-16,13 0 16,-13 0-1,26 0-15,-13 0 47,27 14 187,0-1-202,27-13-1,81 0-31,-41 0 16,0 0-1,41 0-15,26 27 16,14 13-1,-41-26-15,41 26 16,0 14 0,-40-27-1,39 40-15,-66-27 16,27 14-16,-95-54 391,0 0-376,41-27 1,13-27-16,41-26 15,53-41 1,41 13-16,-1 14 16,-53 27-16,54 13 15,-14-13-15,-81 40 32,-39 27-32,12-27 15,-13 27 1,1-27-16,-15 27 15,-12-27-15,-1 27 16,14-13-16,13 13 16,-27 0-1,-13-27-15,14 27 16,-1 0 0,-27 0-16,28 0 15,12 0-15,-12 0 16,-1 14-16,-13-1 15,-14-13 1,28 27-16,-1-27 422,41 0-406,13 0-16,13 0 15,-13 0 1,14 0-1,-14 27 1,-40 0-16,-14 13 16,41-13-1,-68-27-15,27 27 16,-13-27-16,-13 13 16,12-13-1,-12 0-15,-1 0 78,14 0-46,-27 14 61,0 12-77,0-12 31,0 13-32,0-14-15,0 14 16,0-13-16,0 26 16,0 0-16,0 0 15,0 41 1,0-41-16,0 28 16,0-28-1,0 14-15,0-14 16,0 0-1,0 1 1,0-14-16,0 13 16,0-27-1,0 28-15,0-15 16,0 15-16,0-28 31,0 1-31,0 13 16,0-14-16,0 14 15,0-14 17,0 14-1,0-13 0,0-1 32,0 14-48,0-14 1,14-13 0,-14 27-1</inkml:trace>
</inkml:ink>
</file>

<file path=ppt/ink/ink10.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6:44.817"/>
    </inkml:context>
    <inkml:brush xml:id="br0">
      <inkml:brushProperty name="width" value="0.66667" units="cm"/>
      <inkml:brushProperty name="height" value="1.33333" units="cm"/>
      <inkml:brushProperty name="color" value="#FF00FF"/>
      <inkml:brushProperty name="tip" value="rectangle"/>
      <inkml:brushProperty name="rasterOp" value="maskPen"/>
      <inkml:brushProperty name="fitToCurve" value="1"/>
    </inkml:brush>
  </inkml:definitions>
  <inkml:trace contextRef="#ctx0" brushRef="#br0">46 1787 0,'-13'0'656,"13"27"-343,0-14-298,0 14 1,0-13 0,0-1 15,0 14 0,0-13 0,0 12 1,0-12 14,0 13 1,0-14 47,0 1-63,0 12 16,0-12 0,0 13-16,0-14 16,0 14-31,0-13 31,0-1 15,0 14-46,0-14 15,0 14 0,27-27-31,-27 14 47,0-1-16,0 14-15,0-14 31,0 14 15,-14-13 626,14 13-672,0-14-1,0 0 1,0 14 15,-13-13-31,13 13 16,0-14 15,0 14-15,0-14 15,0 1-16,0 13 1,0-14-16,-27 14 31,27-14-31,0 1 16,0 13-16,0-14 16,0 14-1,0-13 1,0 12 15,0-12 32,0-1-32,0 14 109,0-13-108,0 12 15,0-12-16,0 13 16,0-14-16,0 1 16,0 13-16,0-14 32,0 14-32,0-14 0,0 14-15,0-13-1,0-1 1,0 14 0,0-14-1,0 14 1,0-13-16,0-1 812,0 14-796,0-14 15,0 14-15,0-13-1,0 13 1,0-14 15,0 1-15,0 12 15,0-12-15,0 13 15,0-14 0,0 14-15,0-14 15,0 1 0,0 13 16,0-14 0,0 14-16,0-13-15,0-1 0,14 14-1,-14-14 1,0 14 0,0-13-1,0 13 1,0-14-1,0 0 17,13-13-1,-13 27-15,0-13 30,0 13 1,0-14 469,0 14-516,0-14 16,0 1-1,0 13-15,0-14 16,0 14-1,0-14 1,0 14-16,0-13 16,0-1-16,0 14 15,0 13 1,0-26-16,0 13 16,0-14-16,0 1 31,0 12-31,0-12 15,0 13-15,0-14 16,0 14 0,0-13-1,0-1 1,0 14 15,0-14 16,0 14-31,0-13 15,0 12-15,0-12-1,0-1 1,0 14 15,0-13 0,0 13-15,0-14 0,0 14-1,0-14 1,0 1 15,0 13-15,0-14 31,0 14-16,0-14 16,0 1 1109,0 13-1156,0-14 16,0 14-16,0-14 15,0 14 1,0-13-16,0-1 15,0 14-15,0-13 16,0 12 0,0-12-1,0 13-15,0-14 32,0 1-32,0 12 15,0-12 1,0 13 15,0-14-15,0 28-16,0-15 15,0-12-15,0-1 16,0 14-16,0-13 31,0 13-15,0-14-1,0 0 1,0 14 15,0-13-15,0 13-16,0-14 16,0 14-1,0-14 1,0 1-1,0 13 17,0-14-1,0 14-31,0-14 31,0 14-15,0-13-1,0-1-15,0 14 16,0-14 0,0 14 15,0-13 0,0-1 0,0 14 1,0-13-1,0 12 0,0-12 0,0 13 16,0-14 672,0 1-703,0 13-16,0-14 15,0 14 1,0-14 0,0 14-16,0 13 15,0 1 1,0-28-16,0 28 15,0-1-15,0-13 16,0 13 0,0 0-16,0-26 15,0 40-15,0-41 16,0 0 0,0 14-16,0-13 15,0 13-15,0 13 16,0-27-1,0 1 1,0 13-16,0-14 16,0 14-1,0-14 1,0 14 15,0-13 16,0-1 953,27-13-984,-27 27-1,0-13 1,13 12-16,-13-12 16,14 13 15,-14-14-31,0 1 15,27 13 1,-27-14 0,0 14-1,0-14-15,0 14 32,0-13-32,0-1 15,0 14 1,0-14 15,0 14-15,0-13-1,0-1 1,0 14 15,0-14 0,0 14-15,0-13 15,0 13-31,0-14 32,0 0-17,0 14 16,0-13 16,0 13 16,0-14 15,0 14-16,0-14 626,0 1-672,0 13-1,-14-14-15,14 14 16,0-13-1,0-1 1,-13-13 0,13 27 31,0-14 203,0 14-47,-14-27-188,14 14 17,0 12 280,0-12-203,0-1 48,0 14 46,0-13-172,0 13-15,0-14 15,0 14-15,0-14-1,0 1 1,0 13 15,0-14 16,0 14 15,0-14-15,0 14-15,0-13-17,0-1 32,0 14-16,0-14 32,0 14-32,0-13 0,0-1 16,0 14 0,0-13 0,14-14 1672,13 0-1704,-14 0-15,14 0 32,-14 0-32,14 0 15,-13 0 1,-14-27-1,13 27 1,-13-14 31,27 14-47,-27-13 47,13 13-16,14 0 94,-13 0-16,-1 0-46,14 0-32,-13 0 16,12 0 16,-12 0 46,13 0 63,-14 0-94,1 0 47,13 0 391,-14 0-485,14 0-16,-14 0 17,14 0-17,-13 0 1,-1 0 0,14 0-16,13 0 15,-26 0-15,13 0 16,-14 0-16,14 0 15,-14 0 1,1 0 15,13 0-31,-14 0 32,14 0-17,-14 0 1,1 0-1,13 0 1,-14 0-16,14 0 16,-14 0-1,14 0 1,-13 0 0,-1 0-16,14 0 0,-13 0 15,12 0-15,-12 0 16,13 0-1,-14 0 1,1 0-16,12 0 16,-12 0 15,13-27-15,-14 27-16,-13 13 8812,-27-13-8781,14 0-15,13 14 0,0-1 15,-27-13-31,27 27 15,-13-27 32,13 14-47,0 12 157,0-12-32,0 13-79,-14-27 158,-13 0-173,14 13 0,-14-13-15,14 14-1,-14-14 63,27 26-78,0-12 32,-14-14-32,14 27 15,-13-14-15,-14 14 32,27-13-32,-14-14 31,14 13-31,0 14 15,-26-14 1,26 14 156,0-13-110,0-1-30,0 14 15,0-14-1,0 14-30,0-13 0,13-14 31,-13 27-47,0-14 62,0 0-15,0 14-31,0-13-1,0 13 1,0-14-1,0 14 1,0-14-16,0 1 16,0 13-1,0-14 1,0 14 0,0-14-1,0 14 1,0-13-16,0-1 31,0 14-15,0-13 31,0 12 31,0-12 484,0-1-531,0 14-31,0-13 16,0 12-16,0-12 16,0 13-1,0 13-15,0-26 16,0 26-16,0-27 16,0 14-1,0-13-15,0 13 16,0-14-16,0 27 15,0 1 1,0-15 0,0-12-16,0 13 15,-13-14-15,13 1 16,0 13 0,0-14-16,-14 14 15,14-14-15,0 14 16,-27-13-1,27-1-15,0 14 32,0-14-1,0 14 0,0-13 563,0 13-563,14-14-31,-14 0 16,0 14-1,0-13-15,0 26 16,0 0 0,0-13-1,0-13-15,0 13 16,0-14 0,0 14-1,0-14-15,0 1 16,0 26-16,0-13 15,0-14 1,0 28-16,0-14 16,0-14-16,0 14 31,0-14-15,0 1-1,0 13 48,0-14-32,0 14 219,0-14 1094,13 14-1344,14 14 31,-27-28-31,0 14 16,13-14-1,-13 1-15,0 13 16,0-14-16,27 14 15,-27-14 1,0 1 0,0 13-1,0-14 17,0 14-32,0-13 15,14 12 16,-14-12-15,27-1 0,-27 14-1,0-13 17,0 13-17,0-14 32,0 14-16,0-14 32,-14-13 624,1 0-374,-14 0-173,13 14-46,14 13 0,0-14 15,-26 14 16,26-14-78,0 1 94,0 13-94,0-14 140,0 14-93,0-14 78,0 14-94,-14-27-47,14 14-15,-13-14 249,13 13 1001,0 14-1235,0-14 63,13-13 1594,14 0-1657,-27-26 0,13 26 0,-13-14-15,27 14 15,-13-13-15,13 13 46,-14 0 126,-13-27-110,14 13-31,-14-12 0,26 26-16,-26-14 16,14 14-16,13 0 0,-14 0 16,14 0 16,-14 0-1,1 0 1,13 0-1,-27 27 32,13-27-16,14 0-15,-13 0 46,-1 0 125,14 13-171,-14-13 171,14 0-124,-13 0-32,13 0-16,-14 0 16,-13 27-62,13-27 109,14 0 578,-13 0-672,13 0 1,-27-13-17,13 13-15,14 0 31,-14-14-15,1 14 31,13-26 15,-14 26 1,14 0 15,-14 0-31,1 0 31,13 0-31,-14 0 31,-13 13 16,0 0-32,27-13 157,-14 0-47,14 0-110,-13 0 17,-14 27-48,13-27-16,-13 14 17,27-14-17,-27 13 32,14-13-31,12 0 62,-12 0-16,13 0 17,-14 0-1,1 0-16,13 0-46,-14 0 46,14 0 48,-14 0-1,14 0-62,-13 0-16,-1 0 32,14 0 15,-14 0-31,14 0 437,-13 0-468,-1 0-1,14 0 1,-14 0 0,14 0-1,-13 0 16,13 0-15,-14 0 0,0 0-1,14 0 1,-13 0 46,13 0 17,-14 0-17,14 0 1,-14 0-1,1 0 16,13 0-47,-14 0-15,14 0 0,-13 0-1,-1 0 17,14 0-32,-14 0 46,14 0-14,-13 0-1,12 0-15,-12 0 15,-1 0-16,14 0 17,-13 0-1,13 0 0,-14 0 16,14 0 16,-14 0-1,1 0 63,13 0-62,-14 0 15,14 0-31,-14 0-32,14 0 1,-13 0-1,-1 0 48,14 0 15,-14 0-62,14 0 531,-13 0-532,-1 0 1,14 0-1,-13 0 17,12 0-17,-26-13 1,14 13-16,13 0 16,-14 0-1,1 0 1,12 0-1,-12 0 1,13 0 0,-14 0 15,14 0-15,-13 0-16,-1 0 15,14 0 16,-14 0 48,14 0-33,-13 0-30,-1 0 0,14 0 15,-14 0-15,14 0 15,-13 0 16,13 0-32,-14 0 1,0 0 0,14 0-1,-13 0 1,13 0 15,-14 0 16,14 0-31,-14 0-1,1 0 16,13 0-31,-14 0 32,14 0-17,-14 0 17,14 0-17,-13 0 16,-1 0-15,14 0 0,-13 0-1,12 0 17,-12 0-17,-1 0 48,14 0 437,-13 0-469,13 0-15,-14 0-1,14 0 1,-14 0 15,1-27-15,13 27-1,-14 0 1,14 0 0,-14 0-1,14 0 1,-13 0-1,-1 0 17,14 0 30,-14 0-46,-13-14-1,27 14-15,-13 0 47,-1 0-31,14 0 0,-14 0-1,-13-26 1,27 26-1,-13 0 1,13 0 0,-14 0-1,1 0 17,12 0-17,-12 0-15,13 0 31,-14 0-31,14 0 16,-13 0 0,-1 0-1,14 0 1,-14 0 0,14 0-1,-13 0 1,12 0 15,-12 0-15,-1 0 15,14 0 0,-13 0 16,13 0 156,-14 0-140,0 0-1,-13 13 516,27 0-343,-27 14-48,14-27-171,-14 14 62,27-14 0,-14 0-15,14 0-1,-14 0-62,1 0 31,13 0 32,-14 0-16,14 0-32,-14 0 1,14 0 0,-13 0-1,-1 0 16,14 0 16,-13 0 16,12 0-1,-12 0 48,-1 0-48,14 0 1,-13 0-16,12 0-16,-12 0 0,13-27 16,-14 27-16,1 0-31,-14-14 16,27 14 484,-14 0-500,27-26 15,-13 26 1,-13-14-16,12 14 16,-12-27-16,13 27 15,-14 0 1,1 0-16,13 0 16,-14 0-1,14 0 16,-14 0 32,1 0-16,13 0 15,-14 0-15,14 0-16,-14 0-15,-13 14 140,27-14 79,-27 13-188,14-13 31,-1 0 78,-13 27-125,27-27 141,-14 0-141,14 0-15,-13 0 0,13 0-1,-14 0 1,1 0 31,12 0 156,-12 0-156,13 0-32,-14 0 1,14 0 0,-13 0-1,-1 0 48,14 0-1,-41 13 313,14 1-344,0 13-15,0-14 15,-13-13-15,13 27 78,0-14-47,27-13 312,-14 0-328,14 0-15,-13 0-1,-1 0 1,14 0 15,-14 0 110,14 0-79,-13 0-30,13 0-32,-14 0 78,-13-26 1578,0 12-1609,0-13 15,0 14 17,0-1-33,0-12 95,0 12-78,0-13 30,0 14-61,0-14 30,0 13-62,0 1 16,0-14-1,0 14 1,0-14-16,0 13 31,0 1-31,0-14 16,0 14 15,0-14 0,0 13 16,0-13-16,0 14-15,0 0 0,0-14 15,0 13 0,0-13 0,0 14-15,0-14 0,0 14 15,-27 13-31,27-14 16,0-13-1,0 14 1,0-14-1,0 14 1,0-1 656,0-13-625,0 14 0,0-14 0,0 13 15,0-12-15,0 12 0,0 1 0,0-14 15,0 13-15,0-12-16,0 12 16,-13 14-47,13-27 16,0 14 15,0-1-15,-27-13-1,27 14 1,0-14 0,0 14-16,0-14 15,0 13 1,0 1-16,0-14 31,0 14-31,0-14 16,0 13-16,-14 1 15,14-14 1,0 14-16,0-14 16,0 13-1,0-13-15,0 14 16,0-1-1,0-26-15,0 13 16,0 14-16,0-14 16,0 14-1,0-14-15,0 13 32,27 14 1186,-13 0-1061,-14-13-95,0-14-15,0 13 156,0-12-156,0 12-16,0-13-31,0 14 16,0-1 15,0-13 0,0 14 32,0-14-1,0 14 32,0-1-47,0-13-16,0 14 0,0-14 16,0 14-15,0-14-17,0 13 1,0 1 15,0-14 0,0 14 1,0-14-1,0 13-16,0-13 1,0 14 0,0-1 15,0-12 0,0 12-31,0-13 16,0 14-16,0-1 31,0-39 0,0 39-15,0 1-16,0-14 609,0 13-577,0-12 14,0 12-14,0 1-17,0-14 1,0 13 31,0-12-32,0 12 17,0-13 30,0 14 16,0-1-46,0-13-17,0 14-15,0-14 16,0 14-1,0-14 1,0 13-16,0 1 31,0-14 1,0 14-17,0-14 1,0 13-16,0 1 15,0-14 1,0 14 15,0-14-15,0 13 0,0-13-1,0 14 1,0-1-1,0-12 1,0 12 0,0-13-16,0 14 31,0-14-31,0 14 16,0-1-1,0-13 1,0 14 15,0-14 47,0 13-62,0-12-1,0 12-15,0 1 16,0-14 109,0 13-109,0-13 562,0 14-563,0 0 32,0-14-47,0 13 32,0-13 14,0 14-14,0-14 15,0 14-32,0-1 1,0-13-1,0 14 17,0-14 30,0 14-15,0-14 16,0 13 46,0 1-47,0-14-15,0 14-31,0-14 0,0 13-1,0 1 16,0-14-15,0 13 15,0-12 16,0 12-31,0-13 31,0 14-32,0-1 17,0-13-17,0 14 1,0-14 15,0 14-15,0-14-1,0 13 17,0 1-32,0-27 31,0 13-31,0 13 15,0-13-15,0 14 32,0-14-32,0 14 15,0-1 48,0-13-63,0 14 15,0-14 1,0 14-16,0-1 16,0-13-16,0 14 15,0-14 1,0 14 562,0-14-562,0 13-16,0 1 15,0-14 1,0 13-16,0-26 16,0-14-16,0 14 15,-27-27 1,27 40-16,0-13 15,0 26 1,0-26-16,0 13 16,0 14-1,0-1-15,0-13 32,0 14-1,0-14-16,0 14 17,0-1-17,0-13 17,0 14-17,0-14 1,0 13-1,0-12 1,0 12 15,0 1 16,0-14 141,0 13-110,0-12-63,0 12 1,0-13-16,0 14 16,0-1-1,0-13 126,0 14-94,0-14-32,0 14 1,0-1 0,0-13-1,0 14 17,0-14 14,0 14-14,0-14-1,0 13 0,0 1-15,0-14 15,0 14 0,0-14 1,0 13 14,27 14 579,-14 0-453,14 0-47,-27-27 78,13 27-187,-13-13 47,0-1-17,0-12-30,14 12 15,-14-13 16,0 14-16,0-14-15,0 14 15,0-1 1,0-13-1,0 14 0,0-14 16,0 13-31,0 1 15,0-14-16,0 14 1,0-14 0,0 13 15,0-13 0,0 14-15,0 0-16,0-14 15,0 13 17,0-13-17,0 14 1,0-14 0,27 14 15,-27-1-16,0-13 814,0 14-783,0-14-46,0 14 16,0-1 0,0-13-16,0-13 15,0 27-15,0-14 16,0-14 0,0 28-16,0-14 15,0-13 1,0 26-16,0-13 15,0-13-15,0 27 16,0-1 0,-14-13-16,14 14 15,0-27 1,0 13-16,0 13 16,0-13-16,0 14 31,0-1-31,0-12 15,0 12-15,0-13 16,0 14-16,0-1 16,0-12-1,0 12-15,0-13 78,0 14-62,0-14 0,0 13-16,0 1 15,0-14 735,0 14-734,0-14 0,0-14-16,0 28 15,0-14 1,0 14-16,0-1 15,-13-13 1,13-13-16,0 27 16,0-55-16,-27 28 15,27-14 1,0 14-16,0-27 16,0 40-1,0-13-15,0 26 16,0-13-1,0 14-15,0-1 16,0-12-16,0-15 16,0 28-1,0-14 1,0 14 0,0-1-16,0-13 15,0 14 1,0-14-16,0 13 15,0-12 1,0-15-16,0 28 16,0-1-1,0-13-15,0 14 16,0-14-16,0 14 16,0-14-1,0 13-15,0 1 16,0-14-16,0-13 15,0 26 1,0-13-16,0 14 16,0-14-1,0 14-15,0-1 16,0-13 1406,0 14-1375,0-14-32,0 14 1,0-14 0,0 13-1,0 1 1,0-14-1,0 14 17,0-14-17,0 13 1,0 1 0,0-14-1,0 13 1,0-12-1,0 12 1,0-13 0,0 14-16,-13 13 15,13-14 1,0-12-16,0 12 16,0-13-1,0 14-15,0-14 16,0 13-16,0 1 15,0-14 1,0 14 0,0-28-16,0 15 15,0 12 1,0-13-16,0-13 31,0 26-31,0 1 16,0-14-16,0-13 15,0 26 1,0-26-16,0 13 16,0 14-1,0-28-15,0 15 16,0 12-16,0-26 16,0 26-1,0-26-15,0 13 16,0 14-1,0-14-15,0 13 16,0-12-16,0 12 16,0 1-1,0-14 17,0 13-17,0-13 1,0 14-1,0-14-15,0 14 532,0-1-517,0-13-15,0-13 16,0-27 0,-27 40-16,27-27 15,0 27-15,0-13 16,0 27-1,0-14-15,0 13 16,0-13-16,0 14 31,0-1-31,0-12 32,0 12-32,0-13 31,0 14-16,0-1 1,0-12 0,0 12-1,0-13 1,0 14 15,0-14-15,0 13-1,0 1 1,0-14-16,0 14 31,0-14 63,0 13-78,0-12-1,0 12 1,0 1-16,0-14 16,0 13-16,0-13 15,0 14 95,0 0-95,0-14 1,0 13 31,0-13 15,0 14 79,0-14-79,0 14-30,0-1 61,0-13-61,0 14 30,0-14-31,-14 27 1829,1 0-1813,-14 0 62,13 0 0,-12 0-93,12 0 0,1 0-1,-14 0 1,13 0-1,-12 0 17,12 0-17,-13 0 1,14 0 0,-1 0-1,-13 0 1,14 0-1,-14 0 1,14 0 0,-14 0 749,13 0-733,1 0-17,-14 0-15,14 0 31,-14 0-31,13 0 32,-13 0-17,14 0 1,0 0 0,-14 0 62,13 0-78,-13 0 15,14 0-15,-27 0 16,26 13 0,-13-13-16,14 0 109,-14 0-78,13 0 32,-12 0-1,12 0-15,1 0 0,-14 0 531,13 0-578,-12 0 16,12 0-1,-13 14 1,14-14-16,-1 27 16,-13-27 30,14 0-30,-14 13-16,14 1 78,-14-14-47,13 0-15,1 0 0,-14 0-16,14 0 62,-14 0-46,13 26-16,1-26 15,-14 0 17,14 0-17,-14 0 1,13 14-16,-13-14 16,14 0-16,-1 27 15,-12-27 1,-15 0-16,28 0 15,-14 0 1,14 0 0,-14 0-16,13 0 15,1 0 1,-14 0-16,13 0 16,-12 0-1,12 0-15,-13 0 16,14 0-16,-1-14 15,-12 14 1,12 0-16,-13 0 31,14 0-31,-1 0 32,14-13-32,-27 13 15,27-27 16,0 14-31,0-1 16,27-40-16,27 14 16,27-41-16,26 28 15,-107 80 1032,0-14-1047,0 14 31,0-14 16,0 1-31,0 13 15,0-14-15,0 14-1,0-14 17,0 14 15,0-13-16,0-1 0,0 14 16,14-27 47,-14 13-47,27 14-32,-27-13 16,13-14 548,14 0-579,-14 0 15,1 0-15,26 0 16,-13 0-16,-14 0 15,14 0 1,-13 0 62,13 0-62,-14 0 15,0 0 16,14 0-16,-13 0 32,13 0-48,-14 0 423,27 0-423,1 0-15,12-27 16,-12 0 0,13 14-16,-14 13 15,-27-27-15,14 27 16,-13 0 0,-1 0-16,-26 0 500,-14 0-391,13 0-93,-13 0-1,14 0 1,-14 0-1,14 0 1,-1 0 0,-13 0-16,14 0 31,-14 0-31,14 0 16,-1 0-1,-13 0-15,14 13 16,-14-13-16,14 0 15,-28 0 1,14 0-16,14 0 16,-1 14-1,-12-14-15,12 0 16,-13 13 62,14-13-62,-14 0-1,13 0-15,14 27 16,-13-27 437,-14 0-437,14 0-1,-14 0 17,13 0-32,-12 0 15,12 0-15,1 0 16,-14 0 62,13 0-62,-13 0 15,14 0-16,-27 0-15,13 0 16,13 0-16,1-14 16,-14 14-1,14-13-15,-14 13 47,13 0 47,1 0-78,-14 0-1,14 0 1,-14 0 15,13 0-31,-13 0 16,14 0-1,-1 0 1,-12 0 15,12 0-31,-13 0 16,14 0-16,-14 0 47,14 0-47,-1 0 93,-13 0-77,14 0-16,-14 0 94,13 0-94,1 0 15,-14 0 1,14 0-16,13-13 516,27 13-501,-14-27-15,0 27 16,14 0 0,-13 0 218,13 0-218,-14-14-1,1 14-15,12 0 16,-12-27-16,13 14 47,-41 13 453,1 0-500,-14 0 31,14 0 0,-1 0-15,-13 0-1,14 0 1,-14 0 0,13 0-1,1 0 1,-14 0 0,14 0-1,-14 0 1,13 0-1,-12 0 32,12 0-47,1 0 141,-14 0 593,13 0-718,-26 0-16,-14 0 16,41 0-1,-28 0-15,1 0 16,0 0-16,-14 0 15,14 0 1,-1 13-16,15-13 16,12 0-16,1 14 15,-14-14 1,13 13-16,-12-13 594,12 0-297,-13 0-251</inkml:trace>
</inkml:ink>
</file>

<file path=ppt/ink/ink11.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7:46.219"/>
    </inkml:context>
    <inkml:brush xml:id="br0">
      <inkml:brushProperty name="width" value="0.66667" units="cm"/>
      <inkml:brushProperty name="height" value="1.33333" units="cm"/>
      <inkml:brushProperty name="color" value="#FF00FF"/>
      <inkml:brushProperty name="tip" value="rectangle"/>
      <inkml:brushProperty name="rasterOp" value="maskPen"/>
      <inkml:brushProperty name="fitToCurve" value="1"/>
    </inkml:brush>
  </inkml:definitions>
  <inkml:trace contextRef="#ctx0" brushRef="#br0">88 416 0,'14'0'547,"-1"0"-485,1 0 1,13 0 15,-14 0-47,-13 26-15,27-26-16,-14 0 31,14 0 0,-13 0-15,-1 0-1,14 0 1,-14 0 0,14 0 15,-13 0-16,-1 0 1,14 0 31,-14 0-31,14 0-1,-13 0 1,13 0 15,-14 0-15,1 0-1,12 0 63,-12 0-31,13 0-15,-14 0-1,14 0-16,-14 0 1,1 0 0,13 0-1,-14 14 1,14-14 0,-13 0-16,-1 0 31,14 0-31,-14 0 15,14 0-15,-13 0 16,13 13 0,-14-13-1,0 0 1,14 0 15,-13 0 32,13 0-1,-14 0-31,14 0 1,-14 0-17,1 0-15,13 0 16,-14 0 31,14 0 0,-14 0-32,14 0 1,-13 0 437,-1 0-453,14 0 16,-14 0-1,28 0-15,-14 0 16,-14-13-16,14 13 16,-14-27-1,1 27-15,13 0 16,-14-13-16,28 13 15,-15 0 1,-12-27-16,13 27 16,13-14-1,0 14 1,-26-27-16,13 27 16,13-13-1,-27 13-15,14 0 16,-13 0-16,13 0 31,-14 0-15,0 0-1,14 0 32,-13 0-16,13 0-15,-14 0 0,14 0 15,-27-27-31,376 54 437,-362-27-327,13 0-32,-14 0 344,27-27-422,14 0 15,-40 14 1,26-14-16,-13 13 16,13 14-16,-26-13 15,12 13 1,-12 0-16,26-27 16,-13 27-1,-14 0-15,1 0 16,13-13-1,-14 13-15,14 0 16,-13 0-16,12 0 16,15 0-1,-1-27-15,0 27 16,14-27-16,-14 27 16,1 0-1,-28-14-15,14 14 16,-13 0-1,12 0-15,-12 0 16,13 0 0,-14 0-16,1 0 15,12 0 1,-12 0 0,13 0-1,-14 0 1,14 0 31,-13 0 0,-14 27 390,0-13-421,0-1-1,0 14 1,0-13 15,-27-14 47,27-27 63,0 13-125,0 1-1,0-14 32,13 27-47,1 0 31,-1 0 1,14-14-32,-14 14 15,14 0 1,-13 0-1,-1 0-15,14 0 16,-14-26 0,28 26-16,-14 0 15,13 0 1,14 0 0,-27 0-16,13 0 15,0 0 1,0 0 374,1 0-374,39 0-16,15-27 16,12 0-16,27 27 15,-26 0 1,26-27-16,-66 27 16,39 0-16,-67 0 15,28 0 1,-15 0-16,-39 0 15,26 0 1,-27 0-16,14 0 16,-13 0-1,13 0-15,-14 0 16,14 0 0,-14 0 30,1 0-14,13 0 124,-14 0-140,14 0-1,-13 0 1,12 0-1,-12 13 1,-1-13 0,14 0-1,-13 0 1,-14 14 0,26-14-16,-26 40 281,0 41-266,0-14 1,-13 40-16,-14-12 16,0 52-16,-13 1 15,40-13 1,-27 12-16,27 1 16,-27-13-1,27-28-15,0-40 16,0-26-1,0 12-15,14 15 16,-14-28-16,0 14 16,0-14-1,27 0-15,-14-13 16,14 14-16,-14 26 16,14-14-1,0-12-15,0 66 16,-27-66-16,27 26 15,-27 13-15,13-39 16,-13-1 0,27 14-16,-27-41 15,0 14 1,14-13-16,-14-1 16,26 14-16,-12-27 31,13 13-31,-27 28 359,-14 39-343,-13 55-16,1 13 15,-1-41-15,27-13 16,-27 14 0,0-14-16,27 54 15,0-54 1,0 13-16,0-40 16,0 1-1,0 12-15,0 14 16,0-53-16,0 39 15,0-39 1,0-1-16,0 0 16,0 14-1,0-14-15,0-26 16,0 26-16,0 0 16,0-13-16,0 13 15,0-26 1,0 26-16,0-13 15,0 13 1,0-26-16,0 26 16,0 1-16,0 12 15,27-12-15,-14-28 16,-13 27-16,27-13 16,-27 14-1,0-28-15,0 14 16,14-27-1,-14 13 251,0 28-250,0 39-1,0 14-15,0-26 16,-27 79 0,27-53-16,0 14 15,0-14-15,-27 14 16,27-14-1,0-14-15,0-39 16,0 26 0,0 13-16,0-39 15,0 26-15,0-40 32,0 13-32,0-26 15,0-1 1,0 27-16,0-13 15,0-13-15,0 26 16,0-13 0,0-14-16,0 14 15,0-13 1,0 26-16,0-27 16,0 14-16,0-13 15,0 13 1,0-14-16,27 14 15,-27-14 1,0 1 0,0 13-1,0-14 1,0 14-16,0-14 16,0 1-1,0 13-15,0-14 16,0 14-1,0 13-15,0 1 16,0-28-16,0 14 16,0-14-1,0 14-15,0-13 16,0-1 0,0 14-16,0-14 15,0 14 1,0-13-1,0 13 1,0-14 406,0 1-422,-14 12 16,14 15-1,0-1-15,0-13 16,-13 13-16,13 1 15,0-1 1,0 0-16,-27-13 16,27 13-1,0-26-15,0 13 0,0-14 16,0 1 0,0 12-1,0-12 16,0 13 16,0-14 0,-14-13 109,-12 0-93,12 0-63,1 0 16,-28 0-16,-12 0 15,12 0 1,1 0-16,-27 0 15,13 0 1,-13 0-16,0 0 16,-14 27-1,41-27-15,-41 27 16,41-14-16,-1 14 31,-12-27-31,12 27 0,28-13 16,-27-14 593,-14 0-609,14 0 16,-1 0-1,1 0-15,-14 0 16,-13 0-16,27 0 16,13-27-1,-14 27 1,1-27-16,27 13 16,-14 14-1,-14-26-15,28 12 16,-27 14-1,-14 0-15,14-27 16,-1 27-16,1 0 16,-14-13-1,14 13-15,27-27 16,-28 27 0,-13-27-16,14 27 15,0 0-15,-14 0 16,14 0-1,-27 0-15,-1 0 16,15 13-16,12 14 16,-12 0-1,39-13 1,-26-14-16,13 0 16,-13 27 812,-1-14-813,-39 14 1,-28 27-16,41-28 16,-41 1-16,1 27 15,40-27 1,-14-27-16,14 27 15,-14-27 1,41 0 0,0 0-1,26 0-15,-13 0 16,14 0-16,-28 0 16,1 0-1,-14 0-15,14 0 16,0 0-1,26 0-15,-13 0 16,-13 0-16,0 0 16,13 0-1,14 0-15,-28 0 16,28 0 0,-14 0-1,13 0 1,-12 0-1,12 0 1,-13-14 187,27 1-156,-13 13-47,-1 0 31,-13-27-15,14 27 0,-14 0-1,14-13 1,-1 13-1,-13 0 1,14-14 0,-14 14-1,14 0-15,13-27 32,0 14-17,0-14-15,0-13 485,0-27-485,0 26 15,0-39 1,0 39-16,0-26 15,0 27-15,0-14 16,0-13-16,13 26 16,-13-12-1,0-14-15,0 26 16,14 1-16,-14-14 16,0 14-1,26 26-15,-26-13 16,0 14-1,0-14-15,0 14 16,0-28-16,0 28 16,0-14-1,0-13-15,0 26 16,0-26 0,0-14-16,0 14 15,0-27-15,0 0 16,0-14-1,0 14-15,0 0 16,0-14 0,0 14-16,0 0 15,0 13-15,0 13 16,0 1-16,0-27 16,0 13-1,0 41-15,0-28 16,0 28 468,-13-14-468,13-13-16,0-27 15,0 26-15,-27-39 16,0-28 0,14 14-16,-28-54 15,15-40 1,-1 0-16,0 80 16,27 14-16,0-13 15,0 40 1,-27-14-16,27 14 15,0 0-15,0 13 16,0-40 0,0-14-16,-27 41 15,27-40 1,0 12-16,0 28 16,0 14-16,-27 12 15,27 1 1,0 13-16,0 14 15,0-1 1,-13-40 515,13 14-515,0-27-16,0 27 16,0-1-1,0-13-15,0 14 16,0 0-1,0 0-15,0-1 16,13-13 0,-13 41-16,0-14 15,0 14-15,14-28 16,-14 1 0,0 13 359,0-13-375,0 26 15,0-26-15,-27-14 16,27 14-1,-27-27-15,27 13 16,0 14-16,-27-1 16,27 15-1,0-15-15,-13 1 0,13 0 32,0-14-17,0 14-15,0 26 16,0-13-16,-27-13 0,27 0 31,0-1-31,0 14 0,0-13 31,0 27-31,0-1 16,-14-13-16,14 14 16,0-14-1,0 14-15,0-14 16,0 13-16,0 1 15,0-14 1,0 13-16,0-12 0,0 12 16,0-26-16,0 13 15,0-13 1,0 26-16,0-26 16,0 26-1,0-12-15,0 12 16,0-13-1,-27 27 189,14 0-173,-14 0-16,-13 0 17,26 0-32,-26 0 15,27 0 1,-28 0-16,14 14 16,-13-1-1,27 14-15,-14 13 16,13-26-16,-26-14 31,-14 0 485,41 27-501,-28-27-15,1 13 16,13-13-16,14 0 16,-28 0-1,15 0-15,26 40 297,0-13-281,0 14-16,0-28 15,0 27 1,0 14-16,0-14 16,0 1-1,0-1-15,0 27 16,0 14-16,0-14 15,0 41 1,13-41-16,14 40 16,-27-39-16,27 39 15,0 1-15,-27-41 16,0 0 0,27 40-16,-14-66 15,-13 39-15,0-39 16,0-1-1,27 0-15,-27 14 16,0-40 0,0 53-16,0-27 15,0-27-15,0 28 16,0 13 484,0-14-484,0 27-16,0 14 15,0-14 1,-14-27-16,14 41 15,0-14 1,0-27-16,0 1 16,0-14-16,0-14 15,0 14 1,0-14-16,0 28 16,0-14-16,0-14 15,0 0 1,0 14-16,0-13 15,0 13-15,0-14 16,0 0 0,0 14-16,0-13 15,0 13 1,0-14-16,0 14 16,14-14-1,-14 1 1,0 13-16,0-14 15,0 14-15,0-14 32,13 14-32,-13-13 15,0-1 1,0 28-16,27-15 16,-27-12-16,0 13 15,0-14 1,0 14-16,0-13 15,0-1 1,0 14-16,0 13 16,0-26-16,0 12 15,0 15 1,0 26-16,0-27 16,0 1-1,0-14-15,0-14 16,0 27-16,0 1 15,0-15 1,0-12-16,-13 26 16,13-13-1,-14-13-15,14 12 16,-27-12 0,27 13-1,0-14 1,-13-13-1,13 14-15,-27 12 32,41-26 483,-1 0-483,14-13-32,13 13 15,-26-13-15,13 13 16,-14-14-1,0 14-15,14-27 16,-13 27 0,-14-13-1,27 13-15,-27-27 16,13 27 15,-13-13-31,27 13 31,-27-27-31,13 27 47,-13-14 31,14 14-78,-14-13 47,0-14-15,0 13-32,-41-12 15,15 12 1,-15-26-1,1-14-15,-14 0 32,14 14-32,13-14 15,0 14-15,-13 13 16,13-13 0,0-1-16,27 15 15,0-15-15,-13 28 16,13-28-1,0-12-15,0 39 16,0-26 0,0 26-16,0-26 15,0 13 1,0 14-16,0-14 16,0 14-1,0-14-15,0-14 16,0 28-16,0-27 15,0 26 1,0-13-16,0 14 0,0-14 16,0 14-1,0-28-15,0 14 16,0 14 0,0-1-16,0-12 15,0 12 1,26-13-16,-12 14 15,13-14-15,-14 13 375,54-26-375,81-81 16,94-53-16,54-15 16,-14 95-1,-40-13-15,-14 40 16,-26-1 0,-108 68-16,40-26 15,-53 26-15,13 0 16,-54 0-1,14 0-15,-13 0 16,-1 13 0,-13-13-16,-14 0 15,1 0 1,13 0 0,-41 0 452,1 0-468,-28 0 16,1 0 0,-14-40-16,0-28 15,14-39-15,-27-14 16,13-27-1,-40-13 1,67 94-16,0-14 16,-26 14-1,39-14-15,-13 41 16,-26-14-16,53 14 16,-14 26-1,-13-26-15,14-14 16,-14 14-16,27 0 15,-27-14-15,14 40 16,-14-12 0,-14 12-16,28-13 15,-14-13-15,27 27 16,0-14 15,-13 27 110,-14 0-126,13 0 1,1 0 0,-14 0-1,14 13-15,-14-13 16,13 0 0,-13 0-16,14 14 62,0-14 485,-28 0-531,14 0-1,14 0-15,-27 0 16,13 0-1,13 0-15,-13 0 16,14 0 0,-1 0-16,-26 0 15,13 0 1,14 0-16,-27-27 16,13 27 15,13 0-16,14-14 173,27-13-188,13 27 16,-26-13-1,26 13-15,-13 0 16,13 0-16,-26 0 15,13 0 1,-14 0-16,14 0 47,-14 0-16,1 0-31,13 0 16,-14 0-1,14 13-15,13-13 16,-26 0 468,13 0-484,13 0 16,0-53-16,14 12 16,13-13-1,41 1-15,-28-1 16,1 14 15,-14-14-31,14 27 16,-41-27-16,1 54 15,12-13 1,-39-14-16,26 27 16,-13-13-16,-14 13 15,28-27 1,-14 27-16,-14-14 16,27-13-1,1 27-15,12-13 16,-12-14-16,-14 27 15,13 0 1,-27-27-16,28 27 16,-14 0-16,13-13 15,-27 13 1,14 0-16,14 0 16,-28 0-16,27 0 15,-26 0 1,39 0-16,-39 0 15,26 0 1,1 27-16,12-1 16,-12 1-16,-15-13 15,15 26 1,-1-13-16,-13 13 16,13-13-1,-13-13-15,14 12 16,-28-12-16,14-14 15,-14 27 1,14-14-16,-13-13 16,12 27-16,-12-27 15,-1 0 1,28 0-16,39-40 359,28-68-343,107-66 0,-14-1-16,1 81 15,-41 0-15,-53 40 16,-1 27-16,-40 0 15,-26 27 1,39-27-16,-39 27 16,26 0-1,-27 0-15,14 0 16,-14 0-16,-26 0 31,26 0-31,-13 0 16,-14 0-1,14 0-15,-13 0 16,-1 27-16,14-27 31,-27 14-31,14 13 32,-14-14-32,0 0 0,0 14 15,0-13 1,0 13-1,0-14 17,0 14-17,-27-14 1,13 1-16,1 13 16,-14-14-1,13 14-15,-12-27 16,12 13-16,-13 14 15,14-13-15,-28 13 16,15-14 0,12 0-16,1 14 15,-14-13 1,-13 13-16,26-14 16,-13 14-16,14-14 15,-14 1-15,13-14 16,1 27-1,13-14-15,-27-13 16,14 27 0,13-13-16,-27 12 15,27-12 1,0-1 15,0 14-31,0-13 16,0 12-1,0-12 1,13 13-16,1 13 16,-14 0-16,27 1 15,-27-14 1,0 13-16,0 27 16,0-27-16,0 1 15,0 13-15,0-14 16,0-27-1,0 28-15,0 12 16,0-12 0,0-28-16,0 14 15,0-14 1,-27 55-16,-14-68 391,-39 26-391,13 1 15,-14-27-15,-13 0 16,-14 0-1,14 0-15,-13 0 16,13 0-16,-14-13 16,14 13-1,-13 0-15,39-27 16,28 27 0,-41 0-16,14 0 15,0 0-15,13 0 16,-13 0-1,0 0-15,27 0 16,-14 0 0,13 0-16,1 0 15,27 0 1,-28 0-16,-12 0 16,39 0-16,-26 0 15,0 0 1,13 27-16,-14-14 0,28 14 15,-41 14 1,41-28-16,-28 14 16,15 13 796,-1 14-796,13-14-1,-13 41-15,0-41 16,1 14-16,12-41 16,14 28-1,0-1-15,0 27 16,-27 14-16,27-14 16,-27 14-16,27-14 15,0 40 1,0-39-16,0-28 15,0 0-15,0 14 16,0-14 0,14 1-16,13-14 15,-27 13 1,13-27-16,-13 1 16,14-14-16,-14 27 15,26-27-15,-26 13 16,0 14 15,0-14 0,14-13 157,13 0-173,-14 0 1,28 0 0,-15-27-16,15 1 15,13-1 1,-14 13-16,0-13 16,14 27-16,-14-26 15,27 26 1,-40-14-16,14 14 15,-1 0 1,0 0-16,1 0 16,12 0-16,-12 0 15,-1 0-15,27 0 16,-13 0-16,-14 0 406,-26-27-406,53 14 16,-13-14-1,40 0-15,-14 0 16,14 27-16,-13-27 16,-14 27-1,0 0-15,-13 0 16,13 0-16,-53 0 16,26 0-1,-13 0-15,-14 14 31,14-14-15,-13 0 15,-1 0 1,14 0 30,-13 0-46,-14 13-1,26-13-15,-12 0 16,26 0 0,-13 27-16,13-27 15,-26 13 1,26-13-16,-26 27 15,26-27-15,-13 14 16,-14-14 0,14 13-16,-14-13 15,14 0 1,-13 0 0,-1 27-1,14-27 1,-13 0-1,12 0-15,-12 0 32,13 0-1,-41 40 313,-26-13-329,-68 27-15,-12 27 16,-1 13-16,13-40 16,-13 26-1,-27-13-15,-40 1 16,-13-15-16,53 14 15,0-40 1,0 0-16,0 0 16,14-27-1,53 27-15,-13-27 32,0 0-17,-13 0-15,39 0 16,-12 0-16,13 0 15,-1 0-15,15 0 16,12 0 0,1 0-16,0 0 15,-41-13 1,68 13-16,-28-14 16,-13-13-16,14 27 15,27 0-15,-14-13 16,13-14-16,1 27 15,-14-14 1,14 14 0,-14-13-1,13-14 17,14 14 14,-27 13-46,27-27 16,-13 27 15,0 0-15,-14 0 0,13 0-1,-13 0 1,14 13-1,-14-13 1,14 0 0,-1 0-1,-40 41 298,-13-15-298,-13 15-15,12 13 16,-39-1 0,67-53-16,-14 27 15,13-27 1,1 0-16,0 0 16,13 0-16,-13 0 15,26 0 1,-13 0-16,14 0 15,-14 0-15,14 0 32,-1 0 15,14-13 31,0-1-63,0 1-15,27-41 16,-14 41 0,-13-28-16,27 1 15,-13-14-15,13 41 16,-14-27-1,41 13-15,-41 13 16,14-40-16,-13 41 16,12 0-1,-12-41-15,13 40 16,-14 1 0,-13-27-16,0-14 15,27 14-15,-27-1 16,0 14-1,0-13-15,0 0 16,0-1 0,0 1-16,0 13 15,0-13-15,0 0 16,0 26 0,0-26-16,0-14 0,0 41 15,0-1-15,0-13 16,0 14-1,0-14-15,0 14 94,14-14-94,-14 13 16,0 1 484,0-28-500,0-12 15,0 12 1,0-26-16,0 0 16,0 13-16,0-13 15,0 27 1,0-1-16,0-12 16,0 39-16,0 1 15,0-14 1,0 13-1,0 41 126,0 27-125,0 0-16,0 13 15,0 27 1,0-13-16,0-14 16,0 40-1,0-12-15,26 12 16,-26 27-16,27 55 15,14 173 1,-1-133-16,-13-41 16,-27-54-16,27 14 15,-27-40 1,0-14-16,0-13 16,0 13-16,0 0 15,0-14 1,0-12-16,0 39 15,0 27-15,0-40 16,-14 14 0,-13-41-16,14-13 15,-14-14 1,0-26-16,14 13 16,13-14-16,0 27 390,0 41-374,0 13-16,0 40 15,0 1-15,0 53 16,0 40 0,0-53-16,0-27 15,0-54 1,0 14-16,0-41 16,0 67-16,0-40 15,0 14 1,0-14-16,0-14 15,0-12-15,0-28 0,0 0 16,0-13 0,0 13-16,0-26 15,0 13 17,0-14-1,27-53 141,-14 13-157,14 14 1,-14-14-16,14 13 16,-13 1-1,13-14-15,13-13 16,-27 13-16,14 13 15,-13 1 1,-1-14-16,14 27 16,-14-13-1,14-14-15,-13 27 16,-14-14 0,27 1-16,-14 13 15,0 0-15,14-27 16,-13 27-16,13 0 15,-14-13 1,14 13-16,-14 0 16,1 0-1,13 0 1,-14 0-16,28 0 16,-15 0-1,-12 0-15,13 0 16,-14 0 421,1 0-421,53-27-16,40-27 16,-26 27-1,94-27-15,-28-13 16,55 13-16,-14 14 15,-53 13 1,-28 0-16,1 27 16,-41 0-1,0 0-15,14 0 16,-41 0-16,0 0 16,1 0-16,-15 0 15,15 0-15,-28 0 16,14 0-1,-13 0 1,-1 0 15,14 0-31,-14 0 32,14 0-32,-13 0 15,-1 0 1,41 0-16,-41 0 15,1 0-15,13 0 16,-14 0 0,14 0-16,-14 0 15,1 0 1,26 0-16,-13 0 16,13 0-16,-26 0 15,13 27 1,13-27-16,-27 14 15,28-14 1,-1 0-16,14 26 16,-41-12-16,14-14 15,13 27 1,-26-14-16,-14 14 16,27-27-1,-14 13-15,14 14 16,-14-27-16,1 14 15,13 13 1,-14-14 0,14 1 15,-13 12 16,-1-26 0,14 0 46,-27-13 298,-14-27-391,14-54 16,0 53-1,0-66-15,-13 40 16,13 13-16,0-13 16,0 26-1,0 14-15,0-13 16,0 27-16,0-1 31,0-13-15,0 14 15,0-14 16,0 14 0,0-14 15,0 13-15,0 1-31,0-14 15,0 14-31,-27 13 16,-13-27-1,-1 13-15,-66-13 16,-68 0-1,1 27 1,26-26-16,13-15 16,-53 41-16,40-27 15,14 27 1,26 0-16,-26 0 16,40 0-1,-14 0-15,41 0 16,0 0-16,-14 0 15,41 0 1,-27 0-16,13 14 16,-13-14-16,0 0 15,26 0 1,-12 27-16,39-27 16,-26 13-1,13-13-15,14 27 16,-14-27-16,13 13 15,-13-13 1,14 27-16,0-27 16,-14 14-1,13-14-15,-13 0 16,27 13-16,-13-13 16,-1 0-1,14 27-15,-26-27 16,12 0 468,-13 0-484,14 0 16,-27 0-1,13 0 1,13 0-16,-26 0 0,0 0 16,13 0-1,-14 0-15,28 0 16,-14 0-16,14 0 16,-1 0-1,-13 0-15,14 0 16,-14 0 31,27-13-16,0-1 0,0 1 0,0-14-31,0 13 16,0-12-16,0-15 16,13 28-16,1-14 15,13-13 1,-14-1-16,-13 14 16,27-13-16,0 0 15,0-41 1,-14 41-16,-13-27 15,0-14-15,27 14 16,-27 26 0,0-39-16,0 13 15,0 26 1,0 1-16,0-14 16,0 41-16,0-14 15,0 14 1,0-1-16,0-26 15,0 67 204,27-14-219,-27 27 16,13-13-1,1-13-15,40 13 16,-14-14 0,0-13-16,-13 0 422,-13 0-407,-1 0 1,41-27-16,-14 0 15,14-13-15,13 13 16,14-27 0,13 27-16,-14-13 15,28-14 1,-14 54-16,-13-53 16,-14 53-16,13-27 15,-39 27 1,-1 0-16,0 0 15,14 0 1,-14 0-16,1 0 16,-28 0-16,28 0 15,12 0 1,-12 13-16,-1-13 31,0 0-31,14 0 16,-14 27-16,14-14 15,-14-13 1,-26 0-16,26 27 16,-13-27-16,-14 0 15,28 14 1,-14 13-16,-14-27 16,27 0-1,14 13-15,-40-13 16,-1 0-1,41 27-15,-41-27 16,1 0-16,13 13 16,-14-13-1,14 27-15,-14-13 16,1-14 0,13 0-16,-14 27 15,14-27-15,-14 13 16,14 14-1,14-14-15,-28 14 16,14-27 0,-14 14-16,28 13 15,-14-27-15,-14 13 16,0-13 0,14 0-16,-13 0 15,13 0 1,-14 0 374,1 0-374,53 0 0,13 0-16,-12-13 15,39 13-15,-40 0 16,0-27-16,-13 27 16,13 0-1,-26 0-15,-1 0 16,14 0-16,-41 0 15,1 0 1,13 0-16,-14 0 16,14 0-1,-14 0 1,14 0 15,-40 0 125,13-41-124,-27 1-32,13 13 15,-12-13 1,12 26-16,-13-26 16,14-14-16,-14 14 15,0 0-15,14 13 16,13-13-1,-27 26-15,13-13 16,1 14 0,-14-14-16,14 13 15,-14 1-15,13-14 16,-13 14 0,14-14-16,-1-13 15,14 26 1,-26-13-16,26-13 15,-14 26 1,14-12-16,-27-15 16,27 1-16,0 0 15,0-1 1,0 14-16,0-13 31,0 27-31,0-14 16,0 13-16,0 1 15,14-14 1,-14-13-16,-41 40 375,-26 13-359,-13 41-1,-28 0-15,-40-27 16,0 26-16,-40-12 16,0 26-1,0-40-15,40 0 16,41-27-16,-28 26 15,41-26 1,-13 0-16,-1 27 16,41-27-1,0 0-15,-14 0 16,41 0-16,-27 0 16,26 0-1,-13 0-15,-13 0 16,54 0-1,-27-13-15,-14 13 16,40 0 0,-26-14-16,13 14 15,14 0 1,-1 0-16,-13 0 16,14 0-16,-14 0 31,14 0-31,13-26 15,-41 26 454,1 0-469,-14 0 16,14 0-1,-27 0-15,26 0 16,15 13-16,-15-13 16,1 0-16,26 0 15,-12 0 1,-15 0-16,28 0 31,-14 13-31,13-13 16,-12 0-16,12 0 15,1 0 1,-14 0 15,54 0 47</inkml:trace>
</inkml:ink>
</file>

<file path=ppt/ink/ink12.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13:51:48.880"/>
    </inkml:context>
    <inkml:brush xml:id="br0">
      <inkml:brushProperty name="width" value="0.66667" units="cm"/>
      <inkml:brushProperty name="height" value="1.33333" units="cm"/>
      <inkml:brushProperty name="color" value="#FF00FF"/>
      <inkml:brushProperty name="tip" value="rectangle"/>
      <inkml:brushProperty name="rasterOp" value="maskPen"/>
      <inkml:brushProperty name="fitToCurve" value="1"/>
    </inkml:brush>
  </inkml:definitions>
  <inkml:trace contextRef="#ctx0" brushRef="#br0">0 82 0,'14'0'984,"-1"0"-921,1 0-1,13 0 1,-14 0-1,14 0 16,-14 0-62,14-14 0,-13 14-1,-1 0 17,14 0-32,-14 0 31,14 0-16,-13 0 64,-1 0-64,14 0 16,-13 0 1,12 0 30,-12 0-15,13 0-16,-14 0-15,1 0 0,12 0-1,-12 0 1,13 0-1,-14 0 1,14 0 0,-13 0 15,-1 0-31,14 0 31,-14 0-15,14 0-1,-13-26 1,13 26 0,-14 0 15,-13-14-31,13 14 16,14 0-1,-13 0 16,13 0-15,-14 0 15,0 0 1,-13-27-17,27 27-15,-13 0 31,13 0 1,-14 0-17,14 0 48,-14 0-1,1 0 1,13 0-48,-14 0 1,14 0 15,-13 0 32,12 0-48,-12 0 1,-1 14 0,14-14 15,-13 0-15,12 0-1,-12 0 1,-1 0 15,14 0-31,-13 0 16,13 0 15,-14 0-15,14 0-1,-14 0 1,1 13 15,13-13-31,-14 0 31,14 0-31,-14 0 16,14 0 0,-13 0 15,-1 0 0,14 27-15,-14-27-1,14 0 17,-13 0-32,13 0 31,-14 0-16,1 0 1,12 0 0,-12 0-1,13 0 1,-14 0 0,1 0-16,12 13 15,-12-13 1,13 0-1,-14 0 1,14 0 0,-13 0-16,-1 27 15,14-27 1,-14 0 15,14 0-31,-13 0 47,12 14-31,-12-14-1,-1 0 1,14 0 0,-13 0-1,13 0 1,-14 0-1,14 0 1,-14 0 0,1 0 62,13 0-47,-14 0 32,14 0-32,-27 13-16,13-13-15,1 0 32,13 0-17,-14 0 1,14 0 0,-14 0-1,14 0-15,-13 0 16,26 0-16,0 27 0,-13-27 15,14 0 1,-28 0-16,27 0 0,-13 0 16,-13 0-16,13 0 0,13 0 0,-27 0 15,28 27-15,-14-27 16,-14 0 0,27 0-16,1 13 15,-15-13-15,-12 0 0,26 0 16,-13 0-16,-13 0 15,12 0 1,-12 0 0,-1 0-16,14 0 15,-13 0 1,12 0 0,-12 0-1,13 0 1,-14 0-1,1 0 1,13 0 0,-14 0 562,14 0-578,13 0 31,-26 0-31,26 0 16,-13 0-16,-14 0 15,1 0-15,13 0 16,-14-13-16,14 13 31,-14 0-31,1 0 16,13-27 15,-14 27-31,27 0 16,-13-13-16,14 13 15,-1 0-15,-27-27 16,14 27 0,-13 0-16,13 0 15,-14 0 1,14 0 15,-14 0-15,1 0-1,13 0 1,-14-14 15,14 14-31,-14 0 16,1 0-1,40 0-15,-41 0 16,0 0-16,28 0 16,-14 0-1,-14 0 1,14 0 15,-14 0 0,1 0-15,13 0 15,-14 0 16,14 0-31,-13 0-1,12 0 17,-12 0-17,-1 0 1,14 0 15,-13 0-15,12 0-1,-12 0 1,13 0-16,-14 0 16,1 0-16,13 0 15,-14 0 1,14 0 15,-14 0-31,14 0 16,13 0-1,-26 0-15,-1 0 16,14 0-16,-13 0 16,26 0-1,-13 0-15,-14 0 16,14 0 0,-13 0-1,-1 0 32,14 0-31,-14 0-1,14 0 1,-13 0 0,-1 0 15,14 0 0,-14 0-15,14 0-16,-13 0 15,13 0 1,-14 0-16,1 0 16,26 0-16,-13 0 15,-14 0 1,14 0-16,13 0 15,-26 0-15,13 0 16,13 0-16,-27 0 16,1 0-1,13 0-15,-14 0 16,14 0-16,-13 0 31,12 0-31,-12 0 16,-1 0-1,14 0-15,-13 0 16,12 0 0,-12 0-16,13 0 15,-14 0 1,1 0-16,13 0 0,-14 0 16,14 0-1,-14 0 1,1 0-1,13 0 1,-14 0-16,14 0 16,-14 0-1,14 0-15,-13 0 16,-1 0 0,14 0-16,-14 0 31,14 0-31,-13 0 15,13 0 1,-14 0 0,1 0 15,12 0-15,-12 0-1,13 0 1,-14 0-16,1 0 15,12 0 1,15 0 0,-28 0-1,14 0-15,-13 0 0,-1 0 0,14 0 16,-14 0 0,14 0-1,-13 0 1,13 0-1,-14 0 17,0 0-1,14 0 0,-13 0-31,13 0 16,-14 0-1,14 0 1,-14 0 0,1 0-1,13 0 17,-14 0-17,14 0 1,-14 0-1,1 0 1,13 0 0,-14 0-1,14 0 1,-14 0 46,14 0-30,-13 0-17,-1 0 48,14 0-48,-13 0 17,12 0-17,-12 0 1,13 0 0,-14 0-1,1 0 16,13 0-15,-14 0 0,14 0-1,-14 0 17,1 0-17,13 0 1,-14 0-1,14 0 1,-14 0 31,14 0 15,-13 0 95,-1 0-64,14 0-30,-14 0-1,14 0 220,-13 0-157</inkml:trace>
</inkml:ink>
</file>

<file path=ppt/ink/ink13.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0:12.721"/>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0 1971 0,'14'0'266,"-1"0"-219,14 0-16,-13 0-31,12 0 31,-26-13-31,14 13 16,-1-13-16,14 13 15,-13 0 1,12-14 0,-12-13-1,13 27-15,-14-13 16,1 13 0,13-27-16,-27 14 15,13 13-15,14 0 31,-14 0-31,14-14 32,-13 14-17,-14-27-15,13 14 16,14-14 0,-14 13 15,14-12-31,-13 12 15,-1 1 17,14-14-17,-14 13-15,14 14 16,-13-40-16,13 13 16,13 14-1,-27-14 1,28-13-16,12 40 0,-39-41 0,13 14 15,-14 14-15,14 13 0,-13-27 16,-1 14-16,27-28 16,-13 41-16,-13-13 15,13-14 1,-14 27-16,0 0 31,-13-13-31,27 13 16,-13-27-1,13 27 1,-27-14-16,13 14 16,14 0-16,-14 0 15,1-27-15,13 27 32,-14 0-32,14-13 0,-14 13 15,14 0-15,-27-14 0,14 14 31,-14-26-31,0 12 0,13 14 16,14 0-16,-14-27 16,-13 14-1,27 13 1,-13 0-16,-14-14 0,0-12 31,13 26-31,14 0 16,-13 0 31,-14-14 125,0-13-126,0 14 142,0-14-141,0 13 0,0 1 140,26 13-156,-26-27-15,0 14 0,0-14-16,0 13 15,0-13 1,0 14 0,14 13 15,-14-13 0,0 26 266,0 14-281,0-14-1,-27 28 1,14-14-1,13-14 1,-27 14-16,13-27 16,14 13-1,0 14 17,-27-27-17,14 14-15,-14 26 16,-13 14-1,-14-14-15,14 41 16,-14-41-16,14 14 16,13-14-1,-27 14-15,41-14 16,-14 14 0,0-41-16,13 14 15,-26-13 1,40 13-16,-27-14 15,27 0 1,-13-13 0,13 27-1,-14-13-15,14 13 16,-27-14-16,27 14 16,-13-14-1,-14-13 1,27 14-16,0-28 250,0-13-219,0 14-15,0-14-16,0 14 31,0-14-31,0 13 16,0 1-16,0-14 15,0 14 1,0-14-1,0 13 1,0-13 0,13 27-1,-13-13-15,0 0 16,14-14 31,-14 13-32,0-13 17,27 14-1,-27-1 16,0-12 0,13 26-32,-13-14 1,0-13 0,14 14-1,-14-14 16,0 14-15,0-1 0,27 14-16,-14-27 15,-13 14 1,27 13 0,-27-27-16,13 13 15,-13-12 1,27 12-16,-13 1 47,-14-14 0,0 13-16,13 14 563,14-26-563,13-15-16,-13 1 1,13-14-16,14 14 16,-27-14-16,-13 41 15,26-28 1,-13 14-16,-27 14 16,13-14-1,1 14-15,12 13 16,-12-27-1,-14 13-15,27 14 16,-27-13-16,13 13 16,-13-27-1,27 14 17,-27-14-32,14 13 31,-14 1 0,13 13 438,14 0-454,-14 0 48,14 0 46,-27-27-93,14 14 125,-14-14-16,27 27-110,-27-14 32,13 14 0,0 0 94,14 0-16,-27-27-47,0 14 0,14 13-78,-14-14 187,27 14 391,-14-26-531,0 12-31,-13-13 15,27 27 16,-27-13-16,14 13-15,-14-27 15,27 27-31,-27-14 47,13 14-16,14 0 63,-14 0-31,1 0-17,13 0-30,-14-13 0,14 13-1,-14 0 17,14 0-17,-13 0 16,-14-27 1,13 27-32,14 0 31,-13 0-15,12-13-1,-12 13 1,-1 0-1,14 0 48,-13 0-1,13 0 17,-14 0-17,14 0-15,-14 0-16,1 0 0,13 0-15,-14 0 0,14 0 31,-14 0 31,-13-27-47,27 27-31,-27-14 47,14 14-32,-1 0 1,14 0 0,-27-26-1,13 26-15,14 0 32,-13-14-32,13 14 31,-14 0-31,1 0 0,12 0 15,-12 0 1,13 0-16,-14 0 16,1 0-1,-14-13 345,0-14-313,26 27 171,-12-14-186,13 14-17,-14 0 1,14 0-1,-13 0 17,-1 0-17,14-27 1,-14 27 15,14 0-15,-13 0-1,12 0 1,-12 0 0,-1-13-1,14 13 1,-13 0 0,13-13-1,-14 13 1,0 0-1,-13-27 1,27 27-16,-13 0 16,13 0 15,-14 0-15,14 0-1,-14 0 1,1 0-1,13 0 48,-14 0-16,14 0-32,-14 0 1,14 0 0,-13 0 15,-1 0-31,14 0 16,-13 0-16,12 0 31,-12 0-31,13 0 15,-14 0 1,1 0-16,12 0 16,-12 0-16,13 0 15,-14 0 1,-13 13-16,14-13 16,13 0-1,-14 0-15,14 14 16,-14-14-16,14 0 15,-13 0 1,-1 0 0,14 0-1,-14 0 17,14 0-32,-13 13 31,13-13-16,-14 0 1,0 0 0,14 0-1,-13 0-15,13 0 32,-14 0-17,1 0-15,-14-13 391,26 13-157,-12 0-218,-14-27-16,27 27 15,-14-14 1,14 14 15,-14-27-15,1 27 0,13 0-1,-14 0-15,14 0 16,-13 0-1,12 0 1,-12 0-16,-1 0 16,28 0-1,-14 0 1,-14 0 0,14 0-16,-14 0 15,14 0 1,-13 14-16,-1-14 31,14 0 0,-14 0 16,14 13-47,-13-13 16,-1 0-1,14 0 1,-14 0-16,14 0 16,-13 0-1,26 27-15,-13-27 16,13 0 0,-26 0-1,26 14-15,-13-14 16,13 26-1,27 1-15,-40-27 16,14 14-16,-1-14 16,-13 0-1,13 27-15,-26-27 16,12 0-16,-12 13 16,-1-13-16,14 27 31,-13-27-31,13 0 15,-14 0-15,0 0 16,14 0 0,-13 0-1,13 0 1,-14 0 0,14 0 15,-14 0-16,1 0 17,13 0-1,-14 0 391,14 0-407,13 0 1,-26-13 0,26 13-16,0 0 15,14-27-15,-14 27 16,1 0 0,-1 0-16,-13-14 15,13 14-15,1 0 16,-1-27-1,14 27-15,-41 0 16,27 0-16,1 0 16,-14 0-1,13-13-15,-27 13 16,28 0-16,-14 0 16,13 0-1,-27 0-15,14 0 16,-13 0-1,-1 0-15,14 0 16,-14 0 0,14 0-1,-13 0 1,13 0 0,-14 0-16,0 0 15,14 0-15,-13 0 31,13 0 1,-14 0-17,1 27 1,12-27 0,-12 13-16,13-13 31,-14 14-31,14-14 15,-27 27 1,13-27 0,1 0-1,13 0 1,-14 0 390,14 0-390,-13 0-16,12 0 15,-12 0 1,-1 0 0,14 0-16,-13 0 31,13 0-31,-14 0 16,0 0-1,14 0-15,-13 0 16,13 0-16,-14 0 15,14 0-15,-14 0 16,1 0 0,13 0-16,-14 0 15,14 0-15,-14 0 16,14 0 0,-13 0-1,-1 0 1,14 0-1,-14 0 48,14 0-16,-13 0-32,13 13-15,-14-13 16,27 27 0,1-27-16,-14 13 15,13-13-15,0 0 16,1 0 0,-15 27-16,-12-27 15,-1 0 1,14 0-16,-13 0 15,13 0 1,-14 0-16,0 0 609,14 0-577,-13 0-17,13 0 48,-14 0-1,14-13-62,-14 13 16,1 0 15,-14-14-31,27 14 31,-14 0-15,14 0 15,-14 0-15,14 0 0,-13 0-1,-1 0 1,14 0-1,-13 0 17,12 0-17,-12 0 32,13 0 0,-14 0 62,1 0 282,-14 27-344,0-13-47,26 12 31,-26-12-31,0-1 31,0 14-31,0-13 16,14-14-16,-14 27 16,0 13-1,0-27-15,0 14 16,0 14 0,0-28-1,0 0 1,0 14-1,0-13 1,0 13 0,0-14 15,0 14-15,0-14 15,0 1-16,0 13 1,0-14 31,0 14-31,0 13-1,27-26-15,-14 13 16,-13 13-1,0-27-15,0 1 16,0 13-16,0 13 16,0-27-16,0 14 15,0-13 1,0 13 0,0-14-16,0 1 31,0 12 0,0-12-31,0 13 16,0-14-1,0 1 1,0 12-16,0-12 31,0 13-31,0-14 31,0 14-15,0-13 0,0-1-1,0 14 1,0-14 31,0 14 0,0-13 1000,0 12-1047,0-12 15,0-1 32,0 14-47,0-13 16,0 26-16,-27-13 15,27-14 1,0 14 15,0-13-15,-13-1-16,13 14 31,0-14-31,0 14 16,0-13-1,0-1 1,-27 14 0,27-14-1,0 14 1,0-13-1,0 13 48,0-14-63,-13-13 16,13 14-16,0 12 31,0-12 0,0 13-15,0-14-16,0 14 31,-14-14-31,14 1 16,0 13-1,0-14 1,-27 14-1,27-13 1,0-1 0,0 14-1,0-14 1,0 14-16,-13-27 16,13 14-1,0 13-15,0-14 16,0 0-16,0 28 15,0-14 1,0-14-16,0 14 16,0-14-16,0 14 15,0 14-15,0-28 16,0 0 0,0 14-16,0-13 15,0 13 1,0-14-16,0 14 15,0-14 1,0 1-16,0 13 16,0-14-1,0 14 1,0-14 0,0 14-1,0-13 1,0-1 31,0 14 0,0 13 499,0-26-530,0 26-16,0-13 16,0-14-1,0 14-15,0-13 16,0-1 0,0 14-16,0-13 15,0 12-15,0-12 16,0-1-1,0 14 1,0-13 0,0 13 15,0-14-15,0 14-1,0-14 1,0 1-1,0 13 17,0-14 15,0 14-16,0-14 16,0 14 328,-27-13-344,14-14-15,-14 13 15,13-13-16,1 0-15,-14 27 32,13-27-32,-12 0 15,12 0 1,14 13-16,-27-13 16,14 0-16,-1 27 31,-12-27-16,12 0 1,14 14 0,-27-14-16,14 0 15,-14 0 1,27 13 0,-14-13-16,1 0 46,-14 0 158,14 0-173,-14 0-16,13 0 1,1 0 0,-14 0-1,14 0 1,-14 0 0,13 0-16,-13 0 15,14 0 1,0 0-1,-14 0 1,13 0 0,-13 0-16,14 0 31,-14 0-15,14 0-16,-1 0 31,-13 0 0,14 0-15,-14 0-1,13 0 1,1 0 0,-14 0-1,14 0 32,13-13-16,-27 13 891,13 0-859,-12 0-48,12 0 17,1 0 14,-14 0-30,13 13 0,-13-13-1,14 0 1,-14 0 0,14 0-1,-1 0 1,-13 0 46,14 0 48,-14 0-63,14 0-16,-14 0-16,13 0 1,1 0 47,-14 0-63,14 0 15,-14 0-15,13 0 16,1 0-1,-14 0-15,13 0 16,-12 0 0,12 0-1,-13 0 1,14 0 0,-1 0-16,-26 0 15,13 0 1,14 0-16,-28 0 15,15 0 1,12 0 0,-13 0-16,14 0 15,-1 0 1,14-13 0,-26 13-1,12 0-15,-13-27 31,14 27-15,-14 0 0,13-14-1,1 14-15,-14 0 32,14 0-17,-14 0 1,27-26-1,-14 26 17,1 0 30,-14 0 1,14 0 718,-14 0-750,27-14-31,-14 14 16,-13-13-1,14 13 1,0-27 0,-14 27-1,13 0 1,-13 0 0,14 0-1,-14 0 1,14 0 15,-1 0 0,-13 0-15,14 0 0,-14 0-1,14 0 1,-14 0-16,13 0 15,1 0 1,13-14 0,-27 14 15,13 0-15,-12 0-1,12 0 1,1 0 15,-14 0-15,13 0 15,-13 0-15,14 0-1,-14 0 1,14 0 15,-28 0-31,28 0 16,-14 0-1,14 0-15,-14 0 16,13 0-16,-13 0 16,14 0-1,0 0-15,-14 0 16,13 0-1,-13 0 1,14 0-16,-14 27 16,-13-27-1,26 0-15,1 0 16,-14 0 0,14 0-16,-14 0 15,13 0 1,-13 0-1,14 0 1,-1 0 0,-12 0 15,12 0-15,-13 0-16,14 0 31,-1 0-16,-12 0 17,26-13-1,-14 13 16,-13 0-32,14 0 1,-14 0 0,13 0 15,14-14 16,-13-13 500,-14 14-532,14 13 1,-14-27 0,-14 27-16,1-13 15,0 13 1,-41 0-16,41 0 15,0 0-15,26 0 16,-26 0 0,-14 0-16,14 0 15,-1 0 1,15 0-16,-15 0 16,28 0-16,-1 0 31,-13 0-16,14 0-15,-14 0 16,14 0-16,-1 0 16,-13 0-1,14 0-15,-14 0 16,14 0-16,-28 0 16,14 0-1,14 0-15,13 27 16,-27-27-1,14 0-15,-1 13 16,-26-13-16,13 27 16,14-27-1,-14 0-15,13 13 16,-13-13 0,14 0-16,13 14 15,-13-14 1,-14 0-16,13 27 15,-13-27-15,27 13 16,-40-13 0,27 0-16,13 27 15,-27-27-15,13 0 16,1 13 0,-14-13-16,14 0 15,-14 0 1,27 27-16,-14-27 15,1 0 1,-14 0 0,13 0-1,-12 0 1,12 0-16,-13 0 16,14 0-1,-1 0 1,-12 0-1,12 0 1,-13 0 0,14 0-1,-14 0 1,13 0 15,1 0-15,-14 0 46,14 0 423,-14 0-470,13 0-15,-13 0 16,14 0-16,-27 0 16,26 0-1,-26 0-15,13 0 16,14 0-1,-14 0-15,13 0 16,-13 0-16,14 0 16,0 0-1,-14 0 17,13 0-17,-13 0 16,14 0-15,0 0 0,-14 0-1,13 0-15,-13 0 32,14 0-17,-14 0 16,14 0-31,-1 0 16,-13 0 0,14 0-16,-14 0 15,13 0 1,-12 0-16,12 14 16,1-14-16,-28 0 15,15 0 1,12 0-16,-26 13 15,13-13 1,13 0-16,-12 0 16,12 0-16,1 0 15,-14 0 1,13 0-16,-13 0 16,14 0-1,-14 0-15,14 0 16,-1 0-1,-13 0 1,14 0-16,-14 0 16,14 0-1,-14 0 1,13 0-16,1 0 31,-14 0-31,14 0 31,-14 0-15,13 0-16,14 27 16,-27-27-1,14 0-15,0 0 32,-14 0-17,13 0 1,-13 0 499,27-13-468,-13 13-31,13-14 15,-14 14 0,14-13-15,-26 13-16,-15 0 16,28 0-16,-14 0 15,13-27 1,-12 27-16,-15 0 16,28 0-1,-1 0-15,-12 0 16,12 0-1,-13 0-15,14 0 47,-14 0-47,13 0 16,-26 0 0,27 0-16,-14 0 15,-13 0-15,26 0 16,-13 0-1,14-14-15,-14 14 16,13 0 15,1 0-15,-14 0 78,14 0-79,-14 0 1,13 0 15,-13 0-31,14 0 16,0 0-1,-14 0 1,13 0 62,-13 0-62,14 0-1,0 0 1,-14 27-16,13-27 31,-13 0-15,27 14-16,-13-14 16,-14 0-1,14 0 16,-1 0-15,-13 0 15,14 0 329,-14 0-345,14 0 17,-14 0-17,13 0 16,1 0 16,-14 0-31,13 0 0,-12 0 15,12 0-16,-13 0 17,14 0-17,-1 0 1,-13 0 62,14 0-47,-14 0-15,14 0 15,-1 0 0,-13 0 16,27-27-31,-13 27 46,-14 0 17,14 0-1,13-14-47,0-12 31,0 12-15,-27 14-31,27-13 671,0-14-655,0 13 30,0-13 1,0 14-1,0-14 16,0 14-31,0-1-16,13 14-31,-13-27 16,0 14 0,14 13-1,-14-27 17,27 27-17,-27-13 1,0-14 15,13 27-15,-13-14-16,0 1 31,0-14-31,0 14 16,0-14 15,0 13 31,0 1-30,0-14 483,27-13-499,13 13-16,14-14 15,-14-12 1,14 12-16,-41 14 16,14 14-16,-13-14 15,-1 14 1,-13-14-16,27 13 16,-13 1 62,26-14-63,-13 27-15,-14-13 16,14-14-16,-14 27 16,14-14-1,14-13-15,-28 27 16,14-13-1,-14 13-15,1-27 16,13 27-16,-14 0 16,14-13-1,-14 13-15,1 0 16,26 0 0,-13 0-16,-13 0 15,12 0 1,15 0-16,-28 0 15,28 13-15,-15-13 16,-12 14 0,26 12-16,14-26 406,-14-40-390,41-14-1,26 1-15,1-1 16,40 0-16,13-13 15,-27 40 1,55 27-16,39 0 16,-53 0-16,13 0 15,-54 0 1,54 0 0,-53 0-16,-28 13 15,-13-13 1,-13 0-16,-14 0 15,-53 0 439,26 0-454,41 0 15,13 0 1,13-40-1,41 13-15,0-13 16,0 13 0,40 0-16,-40 0 15,-14 0-15,14 27 16,-54 0 0,13 0-16,28 0 15,-68 0-15,0 0 16,-13 0-16,13 0 15,-26 0 1,39 0-16,-40 27 16,-26-27-1,13 0 329,13 0-328,-26 0-16,26 0 15,-13 0-15,13 0 16,-27 0 0,14 0-16,-13 0 15,26 0-15,0 0 16,14 0-16,13 0 15,41 27 1,-41 0-16,41-27 16,-41 27-1,13-27-15,-39 27 32,26-14-32,-13 14 0,-14 0 15,0-27 1,14 27-16,-40-27 15,26 13 1,-13-13-16,13 0 16,-27 27-16,14-27 15,-13 0 1,26 0-16,-13 0 16,-14 0-1,1-13-15,13 13 16,-14 0-16,14 0 31,-27 27 610,0 0-626,14-14-15,-14 27 16,0-26-16,26 13 31,-26-14-15,0 14-16,0-14 15,0 14 1,14-27 0,-1 0 156,-13-13-157,27-1 1,-27-13-16,0 14 15,14-14 1,-14 14-16,0-1 16,0-26-16,26 13 15,-26-13-15,0-1 16,0 1 0,14-41-16,-14 41 15,0 0-15,0 13 16,0 14-1,0-1 1,0-13 0,0 14 62,0-14-47,0 13 0,0-12 1,0 12-17,0 1 1,0-14-1,0 13 1,0-12 0,0 12 46,0 1-62,0-14 31,0 13-15,0-13 0,0 14-1,-40 13-15,26 0 16,-13 0 62,-13 0-62,0 0-16,26 0 15,-26 0-15,-14 13 16,-13 1 0,13 40-16,-53 26 15,53 1-15,-54-27 16,28 13-16,13-13 15,13-28 1,40-12-16,-26 40 16,13-122 484,-27-39-485,-40-54-15,41 53 16,-41-13-16,-81-80 16,81 39-1,-27 41-15,13 41 16,28-1-16,-1 1 15,14 39-15,-81-26 16,67 54 0,-13-41-16,14 27 15,-28 0-15,41 27 32,0 0-32,13-27 15,-13 27 1,26 0-16,1 0 15,-41 0-15,41 0 16,0 0 0,0 0-16,13 0 15,13 0-15,-26 0 16,13 0-16,14 0 16,-14 14-1,-14-14-15,28 0 16,-27 0-1,-1 13-15,14 14 16,14-27-16,-27 13 16,13 14-16,-14 14 15,28-28 1,-54 41-16,13-14 16,0 41-16,14-41 15,-41 14 16,55-14-31,-15-13 16,14 27-16,14-41 16,-27 14-1,13-13-15,13-1 16,1 14-16,-14 13 16,13-26-1,-12 12-15,-15-12 16,28 13-16,-14-14 15,14 28-15,-14-15 16,13-12-16,-13 13 16,14 13-1,-14-27-15,14 28 16,13-14-16,-27-14 16,27 14-1,-14-14-15,14 1 16,-27 13-1,14-27-15,13 13 16,-13-13-16,13 27 31,-27-27-31,27 14 16,-14-14 0,14 26-1,-27-26 32,-26 0 328,-1 0-375,-13 0 16,13-40-16,-13 13 15,13-13-15,14 13 16,-14-27 0,-13 27-16,26 14 15,-12 13 1,12-27-16,14 27 15,-13-27 1,27 27-16,-28 0 0,14 0 16,-13 0-16,27 0 15,-1 0 1,-26 0-16,13 0 16,-13 0-1,26 0-15,-13 0 47,27 14 187,0-1-202,27-13-1,81 0-31,-41 0 16,0 0-1,41 0-15,26 27 16,14 13-1,-41-26-15,41 26 16,0 14 0,-40-27-1,39 40-15,-66-27 16,27 14-16,-95-54 391,0 0-376,41-27 1,13-27-16,41-26 15,53-41 1,41 13-16,-1 14 16,-53 27-16,54 13 15,-14-13-15,-81 40 32,-39 27-32,12-27 15,-13 27 1,1-27-16,-15 27 15,-12-27-15,-1 27 16,14-13-16,13 13 16,-27 0-1,-13-27-15,14 27 16,-1 0 0,-27 0-16,28 0 15,12 0-15,-12 0 16,-1 14-16,-13-1 15,-14-13 1,28 27-16,-1-27 422,41 0-406,13 0-16,13 0 15,-13 0 1,14 0-1,-14 27 1,-40 0-16,-14 13 16,41-13-1,-68-27-15,27 27 16,-13-27-16,-13 13 16,12-13-1,-12 0-15,-1 0 78,14 0-46,-27 14 61,0 12-77,0-12 31,0 13-32,0-14-15,0 14 16,0-13-16,0 26 16,0 0-16,0 0 15,0 41 1,0-41-16,0 28 16,0-28-1,0 14-15,0-14 16,0 0-1,0 1 1,0-14-16,0 13 16,0-27-1,0 28-15,0-15 16,0 15-16,0-28 31,0 1-31,0 13 16,0-14-16,0 14 15,0-14 17,0 14-1,0-13 0,0-1 32,0 14-48,0-14 1,14-13 0,-14 27-1</inkml:trace>
</inkml:ink>
</file>

<file path=ppt/ink/ink14.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0:21.290"/>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0 282 0,'13'0'469,"14"0"-172,-13 0-188,-14-13-77,27 13 14,-27-27-30,13 27 31,0 0 47,-13-13-94,27 13 62,-27-14-46,0-13 15,14 27-15,-14-13 15,27-14 16,-27 14 0,13 13-32,-13-14 17,0-13 30,0 14-31,13 13 1,-13-27 14,0 13 1,27 14-31,-27-26 15,14 26 47,-14-14-46</inkml:trace>
</inkml:ink>
</file>

<file path=ppt/ink/ink15.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1:00.955"/>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39 579 0,'0'-13'578,"0"-14"-578,0 14 32,0-14-1,0 13 0,0-13-15,0 14-1,0 0 1,-13-14-16,13 13 78,0-13-62,0 14 31,0-14 78,0 14-78,0-1-1,0-13 1,0 14-15,0-14-1,0 14 16,0-14 15,0 13-15,0 1-16,0-14 16,-27 27 109,27-14-77,13 14 139,-13-26-202,0 12 15,14 14 0,-14-13 1,13 13-17,-13-27 1,27 27 46,-27-14-46,13 14 468,14 0-405,-13 0-17,13 0 1,-14 0-48,0 0 32,14 0 16,-13 0-17,13 0 48,-14 0-63,0 0-15,14 0 31,-13 0 15,-14-26 251,27 26-110,-14 0-172,14 0-15,-14 0 0,1 0-1,13 0 1,-14 0 15,14 0-15,-13 0-1,12 0 17,-12 0-17,-1 0 1,14 0 15,-13 0 16,12 0 15,-12 0-15,13 0-15,-14 0 30,1 0 1,13 0-1,-14 0 1,14 0-1,-14 0 657,1 0-641,13 0 0,-14 0 16,13 0 0,-13 0 156,-13 13 453,0 0-688,0 14 1,0-13 15,0-1 0,0 14-15,0-14 0,0 14-16,0-13 31,0-1-15,0 14-16,0-13 31,0 12 0,0-12-15,0 13-1,0-14 1,0 1 15,0 13-15,0-14-1,0 14 1,0-14 0,0 14-1,0-13 17,0-1-17,0 14 1,0-14-1,0 14-15,0-13 32,0 13-1,0-14-31,0 0 31,0 14-31,0-13 16,0 13-16,0 13 15,0-27 1,0 1-16,0 13 16,0-14 124,0 14 548,0-14-673,0 14 1,0-13 0,0-1-16,0 14 15,0-13-15,0 12 63,0-12 1968,0 13-1984,0-14-16,0 1-15,0 12 15,0-12-15,0 13-1,0-14 79,0 14-78,0-13 15,0-1 16,0 14-16,0-14 78,0 14-62,0-13 0,0-1 0,27-13 578,14 0-625,-28 0 94,0 0-79,14 0 32,-13 0 0,13 0 672,-14 0-703,14 0-1,-14 0 16,1 0-15,13 0 31,-14 0 31,14 0 0,-14 0 0,14 0-46,-13 0-17,-1 0 1,14 0-1,-13 0 1,12 0-16,-12 0 16,-1-13-16,-26 13 547,-14 0-532,27-27 251,13 27-251,1-14 1,-1 14-16,14 0 16,-13 0 171,13 0-171,-14 0-1,14 0 17,-14 0-17,1 0 1,13 0 0,-14 0-1,14 0 1,-14 0-1,14 0 1,-27-27 343,14 27-155,-1 0-204,14 0 15,-14 0-15,14 0 47,-13 0-47,-1 0 16,14 0-1,-14 0-15,14 0 16,-13 0 0,13 0-16,-14 0 15,1 0-15,12 0 219,-12 0-141,13 0-47,-14 0 1,14 0-17,-13 0 1,-1 0 15,14 0-15,-14 0-16,14 0 15,-13 0 79,12 0-78,-12 0 859,-1 0-844,14 0-31,-13 0 16,13 0 62,-14 0-63,0 0 1,14 0 0,-13 0-1,13 0 1,-14 0 46,14 0 1,-14 0-1,1 0-30,13 0-1,-14 0-16,14 0 17,-14 0-17,14 0 1,-13 0 15,-1 0-15,14 0-1,-13 0 1,11 0 15,-11 0-15,-1 0 0,14 0-1,-13 0 610,12 0-594,-12 0-31,13 0 16,-14 0-16,1 0 16,13 0-16,-14 0 15,14 0 1,-14 0-16,14 0 47,-13 0 78,-1 0-63,14 0 1,-14 0-16,14 0 546,-13 0-561,13 0-32,-14 0 15,0 0-15,14 0 16,-13 0 0,13 0 62,-14 0-47,1 0-15,12 0 15,-12 0-16,13 0 17,-14 0 15,14 0 15,-14 0 79,1 0-63,13 0-63,-14 0 954,14 0-828,-13 0-63,-14 14 1016,0-1-1001,0 14-46,0-13 0,0-1-31,0 14 15,0-14 0,0 14-15,0-13 0,0 13-1,0-14 1,0 0 31,0 14-32,0-13 1,0 13 0,0-14-16,0 14 15,0-14 204,0 1-157,0 13 454,0-14-516,0 14 31,0-14-15,0 1-16,0 13 31,0-14-31,0 14 16,0-13 15,0 12-31,-27-12 16,27-1-1,0 28-15,0-14 16,0-14-16,0 27 16,-14-13-1,14-13 95,0 12-95,0-12 16,0-1 1,0 14-1,0-13-31,0 13 31,0-14-15,0 14-1,0-14 17,0 1-17,0 13-15,0-14 32,0 14-17,0-14 16,0 14 16,0-13 0,0-1-31,0 14 421,0-14-405,0 14-17,0 14 1,0-28-1,0 14 1,0-14 62,0 1-62,0 13-1,0-14 17,0 14-17,0-14 17,0 1-32,0 13 15,0-14 16,0 14 16,0-13 0,0 12-16,0-12-15,0-1 0,0 14-1,0-13 813,0 12-796,0-12-17,0 13 17,0-14-17,0 1 1,0 13-1,0-14 32,0 14-31,0-14 15,0 1 0,0 13 204,27-27-1,-27 13 376,14 14-564,-14-14 1,0 14 0,26-13-31,-12-14-1,-14 13 1,13-13-16,-13 27 31,27-27 16,-27-13 781,0-1-812,0 1 31,0-14 0,0 13 0,0-12-1,0 12 1,0-13 0,-13 27-31,-1 0 15,14-13 0,-13 13 16,-14-14 0,27-13 0,0 14 0,0-14 0,0 14 0,0-1 62,0-13-62,0 14 515,0-14-546,13 14-16,-13-14 16,0 13-1,0 1-15,0-14 16,0 14 62,0-14-62,0 13-16,0-13 15,14 14-15,-14-1 78,0-12-15,0 12-32,0-13 16,0 14-31,0-1 30,0-12 1,0 12 469,0-26-485,0 13-31,-27-13 16,0 26-1,27-26-15,-13 13 32,-14-13-32,13 26 15,14-13 17,0 14-17,-27-14 1,27 14-16,0-14 47,-13 13-47,13 1 15,0-14 1,0 13 140</inkml:trace>
</inkml:ink>
</file>

<file path=ppt/ink/ink16.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1:36.857"/>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188 363 0,'0'-14'687,"-27"14"-640,27-26-31,0 12 31,0-13 31,0 14-31,0-14 0,0 13-1,-13 14 17,13-13-47,0-14 30,-14 27-14,-13 0 15,27-13-47,-13 13 15,13-27 32,0 13 16,0-13-32,0 14 16,0 0 15,0-14-15,-27 27-31,27-14 15,0-13 31,-13 27 48,-14 0 15,13 0 15,1 0-30,13-13 93,0 40 813,0-14-985,0 14 31,13-13 48,-13-1-63,27-13 515,-13 0-546,13 0 15,-14 0-15,14 0 62,-14 0 78,1 0 391,26 0-516,-13 0-31,-14 0 16,28 0-1,-14 0-15,13 0 16,0 0-16,-26 0 16,13 0-16,13 0 15,-27 27 1,14-27-1,-13 0 1,-1 0 31,-13 13-31,0 14 30,0-13 1,27 13 16,-27-14-1,0 0-30,0 14-1,0-13-16,0 13 32,0-14 31,-13-13 297,13 27-296,0-14-64,0 1 1,0 13-1,0-14 1,0 14 0,0-14-1,0 14 1,0-13 0,0-1-1,0 14 1,0-13-1,0 12 17,13-26 171,-13-13 62,0 0-233,0-14-17,0 13 1,-13 14 0,13-13-1,-14-14 16,14 13-15,0-12 47,-13 26-32,13-14-16,-27 14 32,27-27-47,0 14 47,-14 13-47,14-14 31,-27 14 532,14 0-516,0 0 0,-14 0-16,27-26-15,-14 26-1,-13 0 1,27-14-1,-13 14 1,-14-27 0,14 27 15,13-13-31,-14 13 16,14-27-1,-27 27-15,14-14 16,-14 14 15,14-13-15,-14-14-1,13 27 17,14-13-32,-13 13 15,-14 0 1,27-27-1,-14 13 17,14-13 15,0 14-1,-26 13 1,39 0 156,0 27-93,14-14-110,-13 14 31,-1-13-15,14 13-1,-27-14 1,14 0 31,-14 14 15,26-27-62,-26 14 32,14 13-1,-14-14 16,27-13-32,-27 27 32,13-27 0,-13 13-31,14-13 109,-14 14-94,0 13 0,27-27-31,-27 13 0,13 14 16,14-14-1,-27 14 1,13-13-16,-13-1 31,27-13-31,-27 27 16,14-13-16,-1 12 31,-13-12-31,27-14 16,-27 13 15,13-13 0,-13 27 1,27-27 468,-13 0-469,-1 0-16,-13 14-15,27-14 16,-14 27 0,14-27 15,-27 13-31,14-13 31,13 27-31,-27-14 16,13-13-1,-13 14 1,13-14-16,-13 27 16,27-14 15,-27 14 31,14-27-30,-14 13-17,27-13 110,-27 27-62,0-40 1249,0-1-1296,0-13-16,0 14 16,0-14-16,0 14 15,0-1 1,0-26-16,0 13 31,0 14-15,0-14-1,0 13 1,0-13 46,13 14 470,14-27-517,-14 13-15,14 13 16,-27 1 0,14-14-16,-1 14 15,-13-14 1,27 27 234,-13 0-235,12 0 1,-12 0 15,13 0-31,-27 13 469,0 1-453,0 12 15,0-12 0,0-1 32,13-13-48,-13 27 17,14-27-17,12 0 1,-12 14 15,13-14-31,-14 0 16,1 0-1,13 0 17,-14 0-17,14 0 1,-14 0 31,14 0 46,-27 27 17,0-14-63,0 14-16,0-14 16,0 1 140,0 13-140,-13-27-16,13 13-15,-14-13 15,14 27-15,-27-27 46,14 0 1,-14 0-1,14 0 17,-1 0-64,-13 0 16,14 0-15,-14 0-16,14 0 31,13-13 47,0-1-46,0-13-17,26 27 1,-26-13-16,14 13 16,13 0 30,-14 0 95,1 0-110,13 0 1,-14 0-17,14 0 1,-14 0-1,14 0 1,-13 0 0,-1 27-1,14-27 17,-14 0 14,14 0-30,-13 0 0,13 0-1,-14 0 32,-13 13 203,13-13-219,-13 27 188,27-27-203,-27 13-16,14-13 15,13 0 1,-14 0 15,-13 27 1,14-27-1,-14 14-16,26-14 32,-26 13-47,14-13 63,13 27 77,-27-14-108,0 14 15,13-27-32,-13 14-15,0-1 31,0 14 16,0-13 0,0 12-16,0-12 16,27-14 156,-27 27 157,-13-27-329,-1 0-15,-13 0-16,14 0 15,-27 0 1,13 0 0,13 0-1,1 0-15,-14 0 16,13 0 15,-12 0 0,26-14 157,0 1-126,0-14-15,0 14 0,0-14 94,13 27-126,0 0 63,14 0 32,-13 0-48,-1 0 63,-13 13-78,27-13-31,-13 14-1,12 12 17,-12-26-32,13 14 31,-14-14-15,-13 27-1,14-27 1,12 0-1,-26 13 1,14-13 15,13 14-31,-14 12 63,-13-12-16,27-14-47,-13 0 78,-1 0 375,14 0-437,-27 27-1,13-27-15,-13 13 47,27-13-47,-13 0 47,-14 27-31,13-27 15,-13 14-16,27-14 1,-27 13 0,13-13 31,-13 27-32,27-14 32,-27 14-47,14-27 16,-14 14-1,27-14-15,-14 27 16,0-14 0,14 0-1,-13-13 1,13 27-1,-14-27-15,14 14 16,-14 13-16,1-27 16,40 13-1,-41-13-15,-13 27 16,13-14 0,14-13-16,-13 0 31,-14 14-16,27-14 17,-27 27-1,13-27-31,-13 13 16,14-13-1,-14 27-15,0-14 16,26-13 15,-26 27-15,-13-27 718,13-13-703,0-1-31,-13-12 16,-1 12 0,-13-13-16,14 14 15,-14-1-15,13-13 16,1 27-1,-14-13-15,14 13 32,-14-27-32,13 27 15,-12-13 1,12-1 15,1-13 0,13 14 16,-27 13-47,27-27 47,-14 27-47,-13-13 31,14 13-15,13-27 15,-27 27-15,14-14 31,-1 14-32,14-13 17,0-14-1,-27 14-31,27-14 62,0 13-30,14 14 515,-14 27-547,0-13 15,0 12 1,13-12-16,1-1 15,13-13-15,-14 0 16,14 0-16,-14 27 16,14-13-1,-13 13-15,-1-14 16,14 14-16,-27-14 16,13-13-1,14 14-15,-13 13 16,13-14 15,-27 14-31,13-27 16,0 0-1,-13 13-15,27 1 32,-13-14-1,-14 27-16,0-14 32,0 14-31,0-14 0,27-13-1,-27 27 1,0-13-1,0-1 1,13-13 0,1 0 421,12 0-406,-12 0-31,13 27 16,-27-14-16,13-13 16,-13 27-16,27-27 15,-13 14 1,-1 13 0,-13-14-16,27 1 15,-14 12 1,14-26 15,-27 14-31,14 13 31,-14-14-15,26 1 0,-26 13-1,0-14 1,14-13-16,-14 27 15,0-14 1,0 14-16,13-27 16,-13 14-16,0-1 31,27 14-31,-27-14 31,14-13-31,-14 27 16,27-13 15,-27 13 47,13-27 78,14 13-93,-14-13-47,1 0 15,13 13-16,-14-13 17,-13 27-32,27-27 31,-14 14-15,1-14 15,13 0-16,-27 27 32,13-27-31,-13 13 31,27-13-47,-27 27 31,13-27-15,14 13-1,-13 1 1,-1-14 15,-13 27-15,27-27-1,-27 13 1,14-13 31,12 0 187,-26 27-218,0-14 46,14-13-62,-14 14 32,0 13-17,27-14 1,-27 14 15,0-54 516,0-53-531,0 12-1,0 1-15,-14 13 16,14 14-16,0 27 16,0-28-1,0 14-15,0 14 16,0-14-1,0-13-15,0 26 16,0-12-16,0 12 31,0 1-31,0-14 16,0 13 0,0-13-16,0 14 15,0-27 1,0 26-16,0-13 15</inkml:trace>
</inkml:ink>
</file>

<file path=ppt/ink/ink17.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6:44.817"/>
    </inkml:context>
    <inkml:brush xml:id="br0">
      <inkml:brushProperty name="width" value="0.66667" units="cm"/>
      <inkml:brushProperty name="height" value="1.33333" units="cm"/>
      <inkml:brushProperty name="color" value="#FF00FF"/>
      <inkml:brushProperty name="tip" value="rectangle"/>
      <inkml:brushProperty name="rasterOp" value="maskPen"/>
      <inkml:brushProperty name="fitToCurve" value="1"/>
    </inkml:brush>
  </inkml:definitions>
  <inkml:trace contextRef="#ctx0" brushRef="#br0">46 1787 0,'-13'0'656,"13"27"-343,0-14-298,0 14 1,0-13 0,0-1 15,0 14 0,0-13 0,0 12 1,0-12 14,0 13 1,0-14 47,0 1-63,0 12 16,0-12 0,0 13-16,0-14 16,0 14-31,0-13 31,0-1 15,0 14-46,0-14 15,0 14 0,27-27-31,-27 14 47,0-1-16,0 14-15,0-14 31,0 14 15,-14-13 626,14 13-672,0-14-1,0 0 1,0 14 15,-13-13-31,13 13 16,0-14 15,0 14-15,0-14 15,0 1-16,0 13 1,0-14-16,-27 14 31,27-14-31,0 1 16,0 13-16,0-14 16,0 14-1,0-13 1,0 12 15,0-12 32,0-1-32,0 14 109,0-13-108,0 12 15,0-12-16,0 13 16,0-14-16,0 1 16,0 13-16,0-14 32,0 14-32,0-14 0,0 14-15,0-13-1,0-1 1,0 14 0,0-14-1,0 14 1,0-13-16,0-1 812,0 14-796,0-14 15,0 14-15,0-13-1,0 13 1,0-14 15,0 1-15,0 12 15,0-12-15,0 13 15,0-14 0,0 14-15,0-14 15,0 1 0,0 13 16,0-14 0,0 14-16,0-13-15,0-1 0,14 14-1,-14-14 1,0 14 0,0-13-1,0 13 1,0-14-1,0 0 17,13-13-1,-13 27-15,0-13 30,0 13 1,0-14 469,0 14-516,0-14 16,0 1-1,0 13-15,0-14 16,0 14-1,0-14 1,0 14-16,0-13 16,0-1-16,0 14 15,0 13 1,0-26-16,0 13 16,0-14-16,0 1 31,0 12-31,0-12 15,0 13-15,0-14 16,0 14 0,0-13-1,0-1 1,0 14 15,0-14 16,0 14-31,0-13 15,0 12-15,0-12-1,0-1 1,0 14 15,0-13 0,0 13-15,0-14 0,0 14-1,0-14 1,0 1 15,0 13-15,0-14 31,0 14-16,0-14 16,0 1 1109,0 13-1156,0-14 16,0 14-16,0-14 15,0 14 1,0-13-16,0-1 15,0 14-15,0-13 16,0 12 0,0-12-1,0 13-15,0-14 32,0 1-32,0 12 15,0-12 1,0 13 15,0-14-15,0 28-16,0-15 15,0-12-15,0-1 16,0 14-16,0-13 31,0 13-15,0-14-1,0 0 1,0 14 15,0-13-15,0 13-16,0-14 16,0 14-1,0-14 1,0 1-1,0 13 17,0-14-1,0 14-31,0-14 31,0 14-15,0-13-1,0-1-15,0 14 16,0-14 0,0 14 15,0-13 0,0-1 0,0 14 1,0-13-1,0 12 0,0-12 0,0 13 16,0-14 672,0 1-703,0 13-16,0-14 15,0 14 1,0-14 0,0 14-16,0 13 15,0 1 1,0-28-16,0 28 15,0-1-15,0-13 16,0 13 0,0 0-16,0-26 15,0 40-15,0-41 16,0 0 0,0 14-16,0-13 15,0 13-15,0 13 16,0-27-1,0 1 1,0 13-16,0-14 16,0 14-1,0-14 1,0 14 15,0-13 16,0-1 953,27-13-984,-27 27-1,0-13 1,13 12-16,-13-12 16,14 13 15,-14-14-31,0 1 15,27 13 1,-27-14 0,0 14-1,0-14-15,0 14 32,0-13-32,0-1 15,0 14 1,0-14 15,0 14-15,0-13-1,0-1 1,0 14 15,0-14 0,0 14-15,0-13 15,0 13-31,0-14 32,0 0-17,0 14 16,0-13 16,0 13 16,0-14 15,0 14-16,0-14 626,0 1-672,0 13-1,-14-14-15,14 14 16,0-13-1,0-1 1,-13-13 0,13 27 31,0-14 203,0 14-47,-14-27-188,14 14 17,0 12 280,0-12-203,0-1 48,0 14 46,0-13-172,0 13-15,0-14 15,0 14-15,0-14-1,0 1 1,0 13 15,0-14 16,0 14 15,0-14-15,0 14-15,0-13-17,0-1 32,0 14-16,0-14 32,0 14-32,0-13 0,0-1 16,0 14 0,0-13 0,14-14 1672,13 0-1704,-14 0-15,14 0 32,-14 0-32,14 0 15,-13 0 1,-14-27-1,13 27 1,-13-14 31,27 14-47,-27-13 47,13 13-16,14 0 94,-13 0-16,-1 0-46,14 0-32,-13 0 16,12 0 16,-12 0 46,13 0 63,-14 0-94,1 0 47,13 0 391,-14 0-485,14 0-16,-14 0 17,14 0-17,-13 0 1,-1 0 0,14 0-16,13 0 15,-26 0-15,13 0 16,-14 0-16,14 0 15,-14 0 1,1 0 15,13 0-31,-14 0 32,14 0-17,-14 0 1,1 0-1,13 0 1,-14 0-16,14 0 16,-14 0-1,14 0 1,-13 0 0,-1 0-16,14 0 0,-13 0 15,12 0-15,-12 0 16,13 0-1,-14 0 1,1 0-16,12 0 16,-12 0 15,13-27-15,-14 27-16,-13 13 8812,-27-13-8781,14 0-15,13 14 0,0-1 15,-27-13-31,27 27 15,-13-27 32,13 14-47,0 12 157,0-12-32,0 13-79,-14-27 158,-13 0-173,14 13 0,-14-13-15,14 14-1,-14-14 63,27 26-78,0-12 32,-14-14-32,14 27 15,-13-14-15,-14 14 32,27-13-32,-14-14 31,14 13-31,0 14 15,-26-14 1,26 14 156,0-13-110,0-1-30,0 14 15,0-14-1,0 14-30,0-13 0,13-14 31,-13 27-47,0-14 62,0 0-15,0 14-31,0-13-1,0 13 1,0-14-1,0 14 1,0-14-16,0 1 16,0 13-1,0-14 1,0 14 0,0-14-1,0 14 1,0-13-16,0-1 31,0 14-15,0-13 31,0 12 31,0-12 484,0-1-531,0 14-31,0-13 16,0 12-16,0-12 16,0 13-1,0 13-15,0-26 16,0 26-16,0-27 16,0 14-1,0-13-15,0 13 16,0-14-16,0 27 15,0 1 1,0-15 0,0-12-16,0 13 15,-13-14-15,13 1 16,0 13 0,0-14-16,-14 14 15,14-14-15,0 14 16,-27-13-1,27-1-15,0 14 32,0-14-1,0 14 0,0-13 563,0 13-563,14-14-31,-14 0 16,0 14-1,0-13-15,0 26 16,0 0 0,0-13-1,0-13-15,0 13 16,0-14 0,0 14-1,0-14-15,0 1 16,0 26-16,0-13 15,0-14 1,0 28-16,0-14 16,0-14-16,0 14 31,0-14-15,0 1-1,0 13 48,0-14-32,0 14 219,0-14 1094,13 14-1344,14 14 31,-27-28-31,0 14 16,13-14-1,-13 1-15,0 13 16,0-14-16,27 14 15,-27-14 1,0 1 0,0 13-1,0-14 17,0 14-32,0-13 15,14 12 16,-14-12-15,27-1 0,-27 14-1,0-13 17,0 13-17,0-14 32,0 14-16,0-14 32,-14-13 624,1 0-374,-14 0-173,13 14-46,14 13 0,0-14 15,-26 14 16,26-14-78,0 1 94,0 13-94,0-14 140,0 14-93,0-14 78,0 14-94,-14-27-47,14 14-15,-13-14 249,13 13 1001,0 14-1235,0-14 63,13-13 1594,14 0-1657,-27-26 0,13 26 0,-13-14-15,27 14 15,-13-13-15,13 13 46,-14 0 126,-13-27-110,14 13-31,-14-12 0,26 26-16,-26-14 16,14 14-16,13 0 0,-14 0 16,14 0 16,-14 0-1,1 0 1,13 0-1,-27 27 32,13-27-16,14 0-15,-13 0 46,-1 0 125,14 13-171,-14-13 171,14 0-124,-13 0-32,13 0-16,-14 0 16,-13 27-62,13-27 109,14 0 578,-13 0-672,13 0 1,-27-13-17,13 13-15,14 0 31,-14-14-15,1 14 31,13-26 15,-14 26 1,14 0 15,-14 0-31,1 0 31,13 0-31,-14 0 31,-13 13 16,0 0-32,27-13 157,-14 0-47,14 0-110,-13 0 17,-14 27-48,13-27-16,-13 14 17,27-14-17,-27 13 32,14-13-31,12 0 62,-12 0-16,13 0 17,-14 0-1,1 0-16,13 0-46,-14 0 46,14 0 48,-14 0-1,14 0-62,-13 0-16,-1 0 32,14 0 15,-14 0-31,14 0 437,-13 0-468,-1 0-1,14 0 1,-14 0 0,14 0-1,-13 0 16,13 0-15,-14 0 0,0 0-1,14 0 1,-13 0 46,13 0 17,-14 0-17,14 0 1,-14 0-1,1 0 16,13 0-47,-14 0-15,14 0 0,-13 0-1,-1 0 17,14 0-32,-14 0 46,14 0-14,-13 0-1,12 0-15,-12 0 15,-1 0-16,14 0 17,-13 0-1,13 0 0,-14 0 16,14 0 16,-14 0-1,1 0 63,13 0-62,-14 0 15,14 0-31,-14 0-32,14 0 1,-13 0-1,-1 0 48,14 0 15,-14 0-62,14 0 531,-13 0-532,-1 0 1,14 0-1,-13 0 17,12 0-17,-26-13 1,14 13-16,13 0 16,-14 0-1,1 0 1,12 0-1,-12 0 1,13 0 0,-14 0 15,14 0-15,-13 0-16,-1 0 15,14 0 16,-14 0 48,14 0-33,-13 0-30,-1 0 0,14 0 15,-14 0-15,14 0 15,-13 0 16,13 0-32,-14 0 1,0 0 0,14 0-1,-13 0 1,13 0 15,-14 0 16,14 0-31,-14 0-1,1 0 16,13 0-31,-14 0 32,14 0-17,-14 0 17,14 0-17,-13 0 16,-1 0-15,14 0 0,-13 0-1,12 0 17,-12 0-17,-1 0 48,14 0 437,-13 0-469,13 0-15,-14 0-1,14 0 1,-14 0 15,1-27-15,13 27-1,-14 0 1,14 0 0,-14 0-1,14 0 1,-13 0-1,-1 0 17,14 0 30,-14 0-46,-13-14-1,27 14-15,-13 0 47,-1 0-31,14 0 0,-14 0-1,-13-26 1,27 26-1,-13 0 1,13 0 0,-14 0-1,1 0 17,12 0-17,-12 0-15,13 0 31,-14 0-31,14 0 16,-13 0 0,-1 0-1,14 0 1,-14 0 0,14 0-1,-13 0 1,12 0 15,-12 0-15,-1 0 15,14 0 0,-13 0 16,13 0 156,-14 0-140,0 0-1,-13 13 516,27 0-343,-27 14-48,14-27-171,-14 14 62,27-14 0,-14 0-15,14 0-1,-14 0-62,1 0 31,13 0 32,-14 0-16,14 0-32,-14 0 1,14 0 0,-13 0-1,-1 0 16,14 0 16,-13 0 16,12 0-1,-12 0 48,-1 0-48,14 0 1,-13 0-16,12 0-16,-12 0 0,13-27 16,-14 27-16,1 0-31,-14-14 16,27 14 484,-14 0-500,27-26 15,-13 26 1,-13-14-16,12 14 16,-12-27-16,13 27 15,-14 0 1,1 0-16,13 0 16,-14 0-1,14 0 16,-14 0 32,1 0-16,13 0 15,-14 0-15,14 0-16,-14 0-15,-13 14 140,27-14 79,-27 13-188,14-13 31,-1 0 78,-13 27-125,27-27 141,-14 0-141,14 0-15,-13 0 0,13 0-1,-14 0 1,1 0 31,12 0 156,-12 0-156,13 0-32,-14 0 1,14 0 0,-13 0-1,-1 0 48,14 0-1,-41 13 313,14 1-344,0 13-15,0-14 15,-13-13-15,13 27 78,0-14-47,27-13 312,-14 0-328,14 0-15,-13 0-1,-1 0 1,14 0 15,-14 0 110,14 0-79,-13 0-30,13 0-32,-14 0 78,-13-26 1578,0 12-1609,0-13 15,0 14 17,0-1-33,0-12 95,0 12-78,0-13 30,0 14-61,0-14 30,0 13-62,0 1 16,0-14-1,0 14 1,0-14-16,0 13 31,0 1-31,0-14 16,0 14 15,0-14 0,0 13 16,0-13-16,0 14-15,0 0 0,0-14 15,0 13 0,0-13 0,0 14-15,0-14 0,0 14 15,-27 13-31,27-14 16,0-13-1,0 14 1,0-14-1,0 14 1,0-1 656,0-13-625,0 14 0,0-14 0,0 13 15,0-12-15,0 12 0,0 1 0,0-14 15,0 13-15,0-12-16,0 12 16,-13 14-47,13-27 16,0 14 15,0-1-15,-27-13-1,27 14 1,0-14 0,0 14-16,0-14 15,0 13 1,0 1-16,0-14 31,0 14-31,0-14 16,0 13-16,-14 1 15,14-14 1,0 14-16,0-14 16,0 13-1,0-13-15,0 14 16,0-1-1,0-26-15,0 13 16,0 14-16,0-14 16,0 14-1,0-14-15,0 13 32,27 14 1186,-13 0-1061,-14-13-95,0-14-15,0 13 156,0-12-156,0 12-16,0-13-31,0 14 16,0-1 15,0-13 0,0 14 32,0-14-1,0 14 32,0-1-47,0-13-16,0 14 0,0-14 16,0 14-15,0-14-17,0 13 1,0 1 15,0-14 0,0 14 1,0-14-1,0 13-16,0-13 1,0 14 0,0-1 15,0-12 0,0 12-31,0-13 16,0 14-16,0-1 31,0-39 0,0 39-15,0 1-16,0-14 609,0 13-577,0-12 14,0 12-14,0 1-17,0-14 1,0 13 31,0-12-32,0 12 17,0-13 30,0 14 16,0-1-46,0-13-17,0 14-15,0-14 16,0 14-1,0-14 1,0 13-16,0 1 31,0-14 1,0 14-17,0-14 1,0 13-16,0 1 15,0-14 1,0 14 15,0-14-15,0 13 0,0-13-1,0 14 1,0-1-1,0-12 1,0 12 0,0-13-16,0 14 31,0-14-31,0 14 16,0-1-1,0-13 1,0 14 15,0-14 47,0 13-62,0-12-1,0 12-15,0 1 16,0-14 109,0 13-109,0-13 562,0 14-563,0 0 32,0-14-47,0 13 32,0-13 14,0 14-14,0-14 15,0 14-32,0-1 1,0-13-1,0 14 17,0-14 30,0 14-15,0-14 16,0 13 46,0 1-47,0-14-15,0 14-31,0-14 0,0 13-1,0 1 16,0-14-15,0 13 15,0-12 16,0 12-31,0-13 31,0 14-32,0-1 17,0-13-17,0 14 1,0-14 15,0 14-15,0-14-1,0 13 17,0 1-32,0-27 31,0 13-31,0 13 15,0-13-15,0 14 32,0-14-32,0 14 15,0-1 48,0-13-63,0 14 15,0-14 1,0 14-16,0-1 16,0-13-16,0 14 15,0-14 1,0 14 562,0-14-562,0 13-16,0 1 15,0-14 1,0 13-16,0-26 16,0-14-16,0 14 15,-27-27 1,27 40-16,0-13 15,0 26 1,0-26-16,0 13 16,0 14-1,0-1-15,0-13 32,0 14-1,0-14-16,0 14 17,0-1-17,0-13 17,0 14-17,0-14 1,0 13-1,0-12 1,0 12 15,0 1 16,0-14 141,0 13-110,0-12-63,0 12 1,0-13-16,0 14 16,0-1-1,0-13 126,0 14-94,0-14-32,0 14 1,0-1 0,0-13-1,0 14 17,0-14 14,0 14-14,0-14-1,0 13 0,0 1-15,0-14 15,0 14 0,0-14 1,0 13 14,27 14 579,-14 0-453,14 0-47,-27-27 78,13 27-187,-13-13 47,0-1-17,0-12-30,14 12 15,-14-13 16,0 14-16,0-14-15,0 14 15,0-1 1,0-13-1,0 14 0,0-14 16,0 13-31,0 1 15,0-14-16,0 14 1,0-14 0,0 13 15,0-13 0,0 14-15,0 0-16,0-14 15,0 13 17,0-13-17,0 14 1,0-14 0,27 14 15,-27-1-16,0-13 814,0 14-783,0-14-46,0 14 16,0-1 0,0-13-16,0-13 15,0 27-15,0-14 16,0-14 0,0 28-16,0-14 15,0-13 1,0 26-16,0-13 15,0-13-15,0 27 16,0-1 0,-14-13-16,14 14 15,0-27 1,0 13-16,0 13 16,0-13-16,0 14 31,0-1-31,0-12 15,0 12-15,0-13 16,0 14-16,0-1 16,0-12-1,0 12-15,0-13 78,0 14-62,0-14 0,0 13-16,0 1 15,0-14 735,0 14-734,0-14 0,0-14-16,0 28 15,0-14 1,0 14-16,0-1 15,-13-13 1,13-13-16,0 27 16,0-55-16,-27 28 15,27-14 1,0 14-16,0-27 16,0 40-1,0-13-15,0 26 16,0-13-1,0 14-15,0-1 16,0-12-16,0-15 16,0 28-1,0-14 1,0 14 0,0-1-16,0-13 15,0 14 1,0-14-16,0 13 15,0-12 1,0-15-16,0 28 16,0-1-1,0-13-15,0 14 16,0-14-16,0 14 16,0-14-1,0 13-15,0 1 16,0-14-16,0-13 15,0 26 1,0-13-16,0 14 16,0-14-1,0 14-15,0-1 16,0-13 1406,0 14-1375,0-14-32,0 14 1,0-14 0,0 13-1,0 1 1,0-14-1,0 14 17,0-14-17,0 13 1,0 1 0,0-14-1,0 13 1,0-12-1,0 12 1,0-13 0,0 14-16,-13 13 15,13-14 1,0-12-16,0 12 16,0-13-1,0 14-15,0-14 16,0 13-16,0 1 15,0-14 1,0 14 0,0-28-16,0 15 15,0 12 1,0-13-16,0-13 31,0 26-31,0 1 16,0-14-16,0-13 15,0 26 1,0-26-16,0 13 16,0 14-1,0-28-15,0 15 16,0 12-16,0-26 16,0 26-1,0-26-15,0 13 16,0 14-1,0-14-15,0 13 16,0-12-16,0 12 16,0 1-1,0-14 17,0 13-17,0-13 1,0 14-1,0-14-15,0 14 532,0-1-517,0-13-15,0-13 16,0-27 0,-27 40-16,27-27 15,0 27-15,0-13 16,0 27-1,0-14-15,0 13 16,0-13-16,0 14 31,0-1-31,0-12 32,0 12-32,0-13 31,0 14-16,0-1 1,0-12 0,0 12-1,0-13 1,0 14 15,0-14-15,0 13-1,0 1 1,0-14-16,0 14 31,0-14 63,0 13-78,0-12-1,0 12 1,0 1-16,0-14 16,0 13-16,0-13 15,0 14 95,0 0-95,0-14 1,0 13 31,0-13 15,0 14 79,0-14-79,0 14-30,0-1 61,0-13-61,0 14 30,0-14-31,-14 27 1829,1 0-1813,-14 0 62,13 0 0,-12 0-93,12 0 0,1 0-1,-14 0 1,13 0-1,-12 0 17,12 0-17,-13 0 1,14 0 0,-1 0-1,-13 0 1,14 0-1,-14 0 1,14 0 0,-14 0 749,13 0-733,1 0-17,-14 0-15,14 0 31,-14 0-31,13 0 32,-13 0-17,14 0 1,0 0 0,-14 0 62,13 0-78,-13 0 15,14 0-15,-27 0 16,26 13 0,-13-13-16,14 0 109,-14 0-78,13 0 32,-12 0-1,12 0-15,1 0 0,-14 0 531,13 0-578,-12 0 16,12 0-1,-13 14 1,14-14-16,-1 27 16,-13-27 30,14 0-30,-14 13-16,14 1 78,-14-14-47,13 0-15,1 0 0,-14 0-16,14 0 62,-14 0-46,13 26-16,1-26 15,-14 0 17,14 0-17,-14 0 1,13 14-16,-13-14 16,14 0-16,-1 27 15,-12-27 1,-15 0-16,28 0 15,-14 0 1,14 0 0,-14 0-16,13 0 15,1 0 1,-14 0-16,13 0 16,-12 0-1,12 0-15,-13 0 16,14 0-16,-1-14 15,-12 14 1,12 0-16,-13 0 31,14 0-31,-1 0 32,14-13-32,-27 13 15,27-27 16,0 14-31,0-1 16,27-40-16,27 14 16,27-41-16,26 28 15,-107 80 1032,0-14-1047,0 14 31,0-14 16,0 1-31,0 13 15,0-14-15,0 14-1,0-14 17,0 14 15,0-13-16,0-1 0,0 14 16,14-27 47,-14 13-47,27 14-32,-27-13 16,13-14 548,14 0-579,-14 0 15,1 0-15,26 0 16,-13 0-16,-14 0 15,14 0 1,-13 0 62,13 0-62,-14 0 15,0 0 16,14 0-16,-13 0 32,13 0-48,-14 0 423,27 0-423,1 0-15,12-27 16,-12 0 0,13 14-16,-14 13 15,-27-27-15,14 27 16,-13 0 0,-1 0-16,-26 0 500,-14 0-391,13 0-93,-13 0-1,14 0 1,-14 0-1,14 0 1,-1 0 0,-13 0-16,14 0 31,-14 0-31,14 0 16,-1 0-1,-13 0-15,14 13 16,-14-13-16,14 0 15,-28 0 1,14 0-16,14 0 16,-1 14-1,-12-14-15,12 0 16,-13 13 62,14-13-62,-14 0-1,13 0-15,14 27 16,-13-27 437,-14 0-437,14 0-1,-14 0 17,13 0-32,-12 0 15,12 0-15,1 0 16,-14 0 62,13 0-62,-13 0 15,14 0-16,-27 0-15,13 0 16,13 0-16,1-14 16,-14 14-1,14-13-15,-14 13 47,13 0 47,1 0-78,-14 0-1,14 0 1,-14 0 15,13 0-31,-13 0 16,14 0-1,-1 0 1,-12 0 15,12 0-31,-13 0 16,14 0-16,-14 0 47,14 0-47,-1 0 93,-13 0-77,14 0-16,-14 0 94,13 0-94,1 0 15,-14 0 1,14 0-16,13-13 516,27 13-501,-14-27-15,0 27 16,14 0 0,-13 0 218,13 0-218,-14-14-1,1 14-15,12 0 16,-12-27-16,13 14 47,-41 13 453,1 0-500,-14 0 31,14 0 0,-1 0-15,-13 0-1,14 0 1,-14 0 0,13 0-1,1 0 1,-14 0 0,14 0-1,-14 0 1,13 0-1,-12 0 32,12 0-47,1 0 141,-14 0 593,13 0-718,-26 0-16,-14 0 16,41 0-1,-28 0-15,1 0 16,0 0-16,-14 0 15,14 0 1,-1 13-16,15-13 16,12 0-16,1 14 15,-14-14 1,13 13-16,-12-13 594,12 0-297,-13 0-251</inkml:trace>
</inkml:ink>
</file>

<file path=ppt/ink/ink18.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7:46.219"/>
    </inkml:context>
    <inkml:brush xml:id="br0">
      <inkml:brushProperty name="width" value="0.66667" units="cm"/>
      <inkml:brushProperty name="height" value="1.33333" units="cm"/>
      <inkml:brushProperty name="color" value="#FF00FF"/>
      <inkml:brushProperty name="tip" value="rectangle"/>
      <inkml:brushProperty name="rasterOp" value="maskPen"/>
      <inkml:brushProperty name="fitToCurve" value="1"/>
    </inkml:brush>
  </inkml:definitions>
  <inkml:trace contextRef="#ctx0" brushRef="#br0">88 416 0,'14'0'547,"-1"0"-485,1 0 1,13 0 15,-14 0-47,-13 26-15,27-26-16,-14 0 31,14 0 0,-13 0-15,-1 0-1,14 0 1,-14 0 0,14 0 15,-13 0-16,-1 0 1,14 0 31,-14 0-31,14 0-1,-13 0 1,13 0 15,-14 0-15,1 0-1,12 0 63,-12 0-31,13 0-15,-14 0-1,14 0-16,-14 0 1,1 0 0,13 0-1,-14 14 1,14-14 0,-13 0-16,-1 0 31,14 0-31,-14 0 15,14 0-15,-13 0 16,13 13 0,-14-13-1,0 0 1,14 0 15,-13 0 32,13 0-1,-14 0-31,14 0 1,-14 0-17,1 0-15,13 0 16,-14 0 31,14 0 0,-14 0-32,14 0 1,-13 0 437,-1 0-453,14 0 16,-14 0-1,28 0-15,-14 0 16,-14-13-16,14 13 16,-14-27-1,1 27-15,13 0 16,-14-13-16,28 13 15,-15 0 1,-12-27-16,13 27 16,13-14-1,0 14 1,-26-27-16,13 27 16,13-13-1,-27 13-15,14 0 16,-13 0-16,13 0 31,-14 0-15,0 0-1,14 0 32,-13 0-16,13 0-15,-14 0 0,14 0 15,-27-27-31,376 54 437,-362-27-327,13 0-32,-14 0 344,27-27-422,14 0 15,-40 14 1,26-14-16,-13 13 16,13 14-16,-26-13 15,12 13 1,-12 0-16,26-27 16,-13 27-1,-14 0-15,1 0 16,13-13-1,-14 13-15,14 0 16,-13 0-16,12 0 16,15 0-1,-1-27-15,0 27 16,14-27-16,-14 27 16,1 0-1,-28-14-15,14 14 16,-13 0-1,12 0-15,-12 0 16,13 0 0,-14 0-16,1 0 15,12 0 1,-12 0 0,13 0-1,-14 0 1,14 0 31,-13 0 0,-14 27 390,0-13-421,0-1-1,0 14 1,0-13 15,-27-14 47,27-27 63,0 13-125,0 1-1,0-14 32,13 27-47,1 0 31,-1 0 1,14-14-32,-14 14 15,14 0 1,-13 0-1,-1 0-15,14 0 16,-14-26 0,28 26-16,-14 0 15,13 0 1,14 0 0,-27 0-16,13 0 15,0 0 1,0 0 374,1 0-374,39 0-16,15-27 16,12 0-16,27 27 15,-26 0 1,26-27-16,-66 27 16,39 0-16,-67 0 15,28 0 1,-15 0-16,-39 0 15,26 0 1,-27 0-16,14 0 16,-13 0-1,13 0-15,-14 0 16,14 0 0,-14 0 30,1 0-14,13 0 124,-14 0-140,14 0-1,-13 0 1,12 0-1,-12 13 1,-1-13 0,14 0-1,-13 0 1,-14 14 0,26-14-16,-26 40 281,0 41-266,0-14 1,-13 40-16,-14-12 16,0 52-16,-13 1 15,40-13 1,-27 12-16,27 1 16,-27-13-1,27-28-15,0-40 16,0-26-1,0 12-15,14 15 16,-14-28-16,0 14 16,0-14-1,27 0-15,-14-13 16,14 14-16,-14 26 16,14-14-1,0-12-15,0 66 16,-27-66-16,27 26 15,-27 13-15,13-39 16,-13-1 0,27 14-16,-27-41 15,0 14 1,14-13-16,-14-1 16,26 14-16,-12-27 31,13 13-31,-27 28 359,-14 39-343,-13 55-16,1 13 15,-1-41-15,27-13 16,-27 14 0,0-14-16,27 54 15,0-54 1,0 13-16,0-40 16,0 1-1,0 12-15,0 14 16,0-53-16,0 39 15,0-39 1,0-1-16,0 0 16,0 14-1,0-14-15,0-26 16,0 26-16,0 0 16,0-13-16,0 13 15,0-26 1,0 26-16,0-13 15,0 13 1,0-26-16,0 26 16,0 1-16,0 12 15,27-12-15,-14-28 16,-13 27-16,27-13 16,-27 14-1,0-28-15,0 14 16,14-27-1,-14 13 251,0 28-250,0 39-1,0 14-15,0-26 16,-27 79 0,27-53-16,0 14 15,0-14-15,-27 14 16,27-14-1,0-14-15,0-39 16,0 26 0,0 13-16,0-39 15,0 26-15,0-40 32,0 13-32,0-26 15,0-1 1,0 27-16,0-13 15,0-13-15,0 26 16,0-13 0,0-14-16,0 14 15,0-13 1,0 26-16,0-27 16,0 14-16,0-13 15,0 13 1,0-14-16,27 14 15,-27-14 1,0 1 0,0 13-1,0-14 1,0 14-16,0-14 16,0 1-1,0 13-15,0-14 16,0 14-1,0 13-15,0 1 16,0-28-16,0 14 16,0-14-1,0 14-15,0-13 16,0-1 0,0 14-16,0-14 15,0 14 1,0-13-1,0 13 1,0-14 406,0 1-422,-14 12 16,14 15-1,0-1-15,0-13 16,-13 13-16,13 1 15,0-1 1,0 0-16,-27-13 16,27 13-1,0-26-15,0 13 0,0-14 16,0 1 0,0 12-1,0-12 16,0 13 16,0-14 0,-14-13 109,-12 0-93,12 0-63,1 0 16,-28 0-16,-12 0 15,12 0 1,1 0-16,-27 0 15,13 0 1,-13 0-16,0 0 16,-14 27-1,41-27-15,-41 27 16,41-14-16,-1 14 31,-12-27-31,12 27 0,28-13 16,-27-14 593,-14 0-609,14 0 16,-1 0-1,1 0-15,-14 0 16,-13 0-16,27 0 16,13-27-1,-14 27 1,1-27-16,27 13 16,-14 14-1,-14-26-15,28 12 16,-27 14-1,-14 0-15,14-27 16,-1 27-16,1 0 16,-14-13-1,14 13-15,27-27 16,-28 27 0,-13-27-16,14 27 15,0 0-15,-14 0 16,14 0-1,-27 0-15,-1 0 16,15 13-16,12 14 16,-12 0-1,39-13 1,-26-14-16,13 0 16,-13 27 812,-1-14-813,-39 14 1,-28 27-16,41-28 16,-41 1-16,1 27 15,40-27 1,-14-27-16,14 27 15,-14-27 1,41 0 0,0 0-1,26 0-15,-13 0 16,14 0-16,-28 0 16,1 0-1,-14 0-15,14 0 16,0 0-1,26 0-15,-13 0 16,-13 0-16,0 0 16,13 0-1,14 0-15,-28 0 16,28 0 0,-14 0-1,13 0 1,-12 0-1,12 0 1,-13-14 187,27 1-156,-13 13-47,-1 0 31,-13-27-15,14 27 0,-14 0-1,14-13 1,-1 13-1,-13 0 1,14-14 0,-14 14-1,14 0-15,13-27 32,0 14-17,0-14-15,0-13 485,0-27-485,0 26 15,0-39 1,0 39-16,0-26 15,0 27-15,0-14 16,0-13-16,13 26 16,-13-12-1,0-14-15,0 26 16,14 1-16,-14-14 16,0 14-1,26 26-15,-26-13 16,0 14-1,0-14-15,0 14 16,0-28-16,0 28 16,0-14-1,0-13-15,0 26 16,0-26 0,0-14-16,0 14 15,0-27-15,0 0 16,0-14-1,0 14-15,0 0 16,0-14 0,0 14-16,0 0 15,0 13-15,0 13 16,0 1-16,0-27 16,0 13-1,0 41-15,0-28 16,0 28 468,-13-14-468,13-13-16,0-27 15,0 26-15,-27-39 16,0-28 0,14 14-16,-28-54 15,15-40 1,-1 0-16,0 80 16,27 14-16,0-13 15,0 40 1,-27-14-16,27 14 15,0 0-15,0 13 16,0-40 0,0-14-16,-27 41 15,27-40 1,0 12-16,0 28 16,0 14-16,-27 12 15,27 1 1,0 13-16,0 14 15,0-1 1,-13-40 515,13 14-515,0-27-16,0 27 16,0-1-1,0-13-15,0 14 16,0 0-1,0 0-15,0-1 16,13-13 0,-13 41-16,0-14 15,0 14-15,14-28 16,-14 1 0,0 13 359,0-13-375,0 26 15,0-26-15,-27-14 16,27 14-1,-27-27-15,27 13 16,0 14-16,-27-1 16,27 15-1,0-15-15,-13 1 0,13 0 32,0-14-17,0 14-15,0 26 16,0-13-16,-27-13 0,27 0 31,0-1-31,0 14 0,0-13 31,0 27-31,0-1 16,-14-13-16,14 14 16,0-14-1,0 14-15,0-14 16,0 13-16,0 1 15,0-14 1,0 13-16,0-12 0,0 12 16,0-26-16,0 13 15,0-13 1,0 26-16,0-26 16,0 26-1,0-12-15,0 12 16,0-13-1,-27 27 189,14 0-173,-14 0-16,-13 0 17,26 0-32,-26 0 15,27 0 1,-28 0-16,14 14 16,-13-1-1,27 14-15,-14 13 16,13-26-16,-26-14 31,-14 0 485,41 27-501,-28-27-15,1 13 16,13-13-16,14 0 16,-28 0-1,15 0-15,26 40 297,0-13-281,0 14-16,0-28 15,0 27 1,0 14-16,0-14 16,0 1-1,0-1-15,0 27 16,0 14-16,0-14 15,0 41 1,13-41-16,14 40 16,-27-39-16,27 39 15,0 1-15,-27-41 16,0 0 0,27 40-16,-14-66 15,-13 39-15,0-39 16,0-1-1,27 0-15,-27 14 16,0-40 0,0 53-16,0-27 15,0-27-15,0 28 16,0 13 484,0-14-484,0 27-16,0 14 15,0-14 1,-14-27-16,14 41 15,0-14 1,0-27-16,0 1 16,0-14-16,0-14 15,0 14 1,0-14-16,0 28 16,0-14-16,0-14 15,0 0 1,0 14-16,0-13 15,0 13-15,0-14 16,0 0 0,0 14-16,0-13 15,0 13 1,0-14-16,0 14 16,14-14-1,-14 1 1,0 13-16,0-14 15,0 14-15,0-14 32,13 14-32,-13-13 15,0-1 1,0 28-16,27-15 16,-27-12-16,0 13 15,0-14 1,0 14-16,0-13 15,0-1 1,0 14-16,0 13 16,0-26-16,0 12 15,0 15 1,0 26-16,0-27 16,0 1-1,0-14-15,0-14 16,0 27-16,0 1 15,0-15 1,0-12-16,-13 26 16,13-13-1,-14-13-15,14 12 16,-27-12 0,27 13-1,0-14 1,-13-13-1,13 14-15,-27 12 32,41-26 483,-1 0-483,14-13-32,13 13 15,-26-13-15,13 13 16,-14-14-1,0 14-15,14-27 16,-13 27 0,-14-13-1,27 13-15,-27-27 16,13 27 15,-13-13-31,27 13 31,-27-27-31,13 27 47,-13-14 31,14 14-78,-14-13 47,0-14-15,0 13-32,-41-12 15,15 12 1,-15-26-1,1-14-15,-14 0 32,14 14-32,13-14 15,0 14-15,-13 13 16,13-13 0,0-1-16,27 15 15,0-15-15,-13 28 16,13-28-1,0-12-15,0 39 16,0-26 0,0 26-16,0-26 15,0 13 1,0 14-16,0-14 16,0 14-1,0-14-15,0-14 16,0 28-16,0-27 15,0 26 1,0-13-16,0 14 0,0-14 16,0 14-1,0-28-15,0 14 16,0 14 0,0-1-16,0-12 15,0 12 1,26-13-16,-12 14 15,13-14-15,-14 13 375,54-26-375,81-81 16,94-53-16,54-15 16,-14 95-1,-40-13-15,-14 40 16,-26-1 0,-108 68-16,40-26 15,-53 26-15,13 0 16,-54 0-1,14 0-15,-13 0 16,-1 13 0,-13-13-16,-14 0 15,1 0 1,13 0 0,-41 0 452,1 0-468,-28 0 16,1 0 0,-14-40-16,0-28 15,14-39-15,-27-14 16,13-27-1,-40-13 1,67 94-16,0-14 16,-26 14-1,39-14-15,-13 41 16,-26-14-16,53 14 16,-14 26-1,-13-26-15,14-14 16,-14 14-16,27 0 15,-27-14-15,14 40 16,-14-12 0,-14 12-16,28-13 15,-14-13-15,27 27 16,0-14 15,-13 27 110,-14 0-126,13 0 1,1 0 0,-14 0-1,14 13-15,-14-13 16,13 0 0,-13 0-16,14 14 62,0-14 485,-28 0-531,14 0-1,14 0-15,-27 0 16,13 0-1,13 0-15,-13 0 16,14 0 0,-1 0-16,-26 0 15,13 0 1,14 0-16,-27-27 16,13 27 15,13 0-16,14-14 173,27-13-188,13 27 16,-26-13-1,26 13-15,-13 0 16,13 0-16,-26 0 15,13 0 1,-14 0-16,14 0 47,-14 0-16,1 0-31,13 0 16,-14 0-1,14 13-15,13-13 16,-26 0 468,13 0-484,13 0 16,0-53-16,14 12 16,13-13-1,41 1-15,-28-1 16,1 14 15,-14-14-31,14 27 16,-41-27-16,1 54 15,12-13 1,-39-14-16,26 27 16,-13-13-16,-14 13 15,28-27 1,-14 27-16,-14-14 16,27-13-1,1 27-15,12-13 16,-12-14-16,-14 27 15,13 0 1,-27-27-16,28 27 16,-14 0-16,13-13 15,-27 13 1,14 0-16,14 0 16,-28 0-16,27 0 15,-26 0 1,39 0-16,-39 0 15,26 0 1,1 27-16,12-1 16,-12 1-16,-15-13 15,15 26 1,-1-13-16,-13 13 16,13-13-1,-13-13-15,14 12 16,-28-12-16,14-14 15,-14 27 1,14-14-16,-13-13 16,12 27-16,-12-27 15,-1 0 1,28 0-16,39-40 359,28-68-343,107-66 0,-14-1-16,1 81 15,-41 0-15,-53 40 16,-1 27-16,-40 0 15,-26 27 1,39-27-16,-39 27 16,26 0-1,-27 0-15,14 0 16,-14 0-16,-26 0 31,26 0-31,-13 0 16,-14 0-1,14 0-15,-13 0 16,-1 27-16,14-27 31,-27 14-31,14 13 32,-14-14-32,0 0 0,0 14 15,0-13 1,0 13-1,0-14 17,0 14-17,-27-14 1,13 1-16,1 13 16,-14-14-1,13 14-15,-12-27 16,12 13-16,-13 14 15,14-13-15,-28 13 16,15-14 0,12 0-16,1 14 15,-14-13 1,-13 13-16,26-14 16,-13 14-16,14-14 15,-14 1-15,13-14 16,1 27-1,13-14-15,-27-13 16,14 27 0,13-13-16,-27 12 15,27-12 1,0-1 15,0 14-31,0-13 16,0 12-1,0-12 1,13 13-16,1 13 16,-14 0-16,27 1 15,-27-14 1,0 13-16,0 27 16,0-27-16,0 1 15,0 13-15,0-14 16,0-27-1,0 28-15,0 12 16,0-12 0,0-28-16,0 14 15,0-14 1,-27 55-16,-14-68 391,-39 26-391,13 1 15,-14-27-15,-13 0 16,-14 0-1,14 0-15,-13 0 16,13 0-16,-14-13 16,14 13-1,-13 0-15,39-27 16,28 27 0,-41 0-16,14 0 15,0 0-15,13 0 16,-13 0-1,0 0-15,27 0 16,-14 0 0,13 0-16,1 0 15,27 0 1,-28 0-16,-12 0 16,39 0-16,-26 0 15,0 0 1,13 27-16,-14-14 0,28 14 15,-41 14 1,41-28-16,-28 14 16,15 13 796,-1 14-796,13-14-1,-13 41-15,0-41 16,1 14-16,12-41 16,14 28-1,0-1-15,0 27 16,-27 14-16,27-14 16,-27 14-16,27-14 15,0 40 1,0-39-16,0-28 15,0 0-15,0 14 16,0-14 0,14 1-16,13-14 15,-27 13 1,13-27-16,-13 1 16,14-14-16,-14 27 15,26-27-15,-26 13 16,0 14 15,0-14 0,14-13 157,13 0-173,-14 0 1,28 0 0,-15-27-16,15 1 15,13-1 1,-14 13-16,0-13 16,14 27-16,-14-26 15,27 26 1,-40-14-16,14 14 15,-1 0 1,0 0-16,1 0 16,12 0-16,-12 0 15,-1 0-15,27 0 16,-13 0-16,-14 0 406,-26-27-406,53 14 16,-13-14-1,40 0-15,-14 0 16,14 27-16,-13-27 16,-14 27-1,0 0-15,-13 0 16,13 0-16,-53 0 16,26 0-1,-13 0-15,-14 14 31,14-14-15,-13 0 15,-1 0 1,14 0 30,-13 0-46,-14 13-1,26-13-15,-12 0 16,26 0 0,-13 27-16,13-27 15,-26 13 1,26-13-16,-26 27 15,26-27-15,-13 14 16,-14-14 0,14 13-16,-14-13 15,14 0 1,-13 0 0,-1 27-1,14-27 1,-13 0-1,12 0-15,-12 0 32,13 0-1,-41 40 313,-26-13-329,-68 27-15,-12 27 16,-1 13-16,13-40 16,-13 26-1,-27-13-15,-40 1 16,-13-15-16,53 14 15,0-40 1,0 0-16,0 0 16,14-27-1,53 27-15,-13-27 32,0 0-17,-13 0-15,39 0 16,-12 0-16,13 0 15,-1 0-15,15 0 16,12 0 0,1 0-16,0 0 15,-41-13 1,68 13-16,-28-14 16,-13-13-16,14 27 15,27 0-15,-14-13 16,13-14-16,1 27 15,-14-14 1,14 14 0,-14-13-1,13-14 17,14 14 14,-27 13-46,27-27 16,-13 27 15,0 0-15,-14 0 0,13 0-1,-13 0 1,14 13-1,-14-13 1,14 0 0,-1 0-1,-40 41 298,-13-15-298,-13 15-15,12 13 16,-39-1 0,67-53-16,-14 27 15,13-27 1,1 0-16,0 0 16,13 0-16,-13 0 15,26 0 1,-13 0-16,14 0 15,-14 0-15,14 0 32,-1 0 15,14-13 31,0-1-63,0 1-15,27-41 16,-14 41 0,-13-28-16,27 1 15,-13-14-15,13 41 16,-14-27-1,41 13-15,-41 13 16,14-40-16,-13 41 16,12 0-1,-12-41-15,13 40 16,-14 1 0,-13-27-16,0-14 15,27 14-15,-27-1 16,0 14-1,0-13-15,0 0 16,0-1 0,0 1-16,0 13 15,0-13-15,0 0 16,0 26 0,0-26-16,0-14 0,0 41 15,0-1-15,0-13 16,0 14-1,0-14-15,0 14 94,14-14-94,-14 13 16,0 1 484,0-28-500,0-12 15,0 12 1,0-26-16,0 0 16,0 13-16,0-13 15,0 27 1,0-1-16,0-12 16,0 39-16,0 1 15,0-14 1,0 13-1,0 41 126,0 27-125,0 0-16,0 13 15,0 27 1,0-13-16,0-14 16,0 40-1,0-12-15,26 12 16,-26 27-16,27 55 15,14 173 1,-1-133-16,-13-41 16,-27-54-16,27 14 15,-27-40 1,0-14-16,0-13 16,0 13-16,0 0 15,0-14 1,0-12-16,0 39 15,0 27-15,0-40 16,-14 14 0,-13-41-16,14-13 15,-14-14 1,0-26-16,14 13 16,13-14-16,0 27 390,0 41-374,0 13-16,0 40 15,0 1-15,0 53 16,0 40 0,0-53-16,0-27 15,0-54 1,0 14-16,0-41 16,0 67-16,0-40 15,0 14 1,0-14-16,0-14 15,0-12-15,0-28 0,0 0 16,0-13 0,0 13-16,0-26 15,0 13 17,0-14-1,27-53 141,-14 13-157,14 14 1,-14-14-16,14 13 16,-13 1-1,13-14-15,13-13 16,-27 13-16,14 13 15,-13 1 1,-1-14-16,14 27 16,-14-13-1,14-14-15,-13 27 16,-14-14 0,27 1-16,-14 13 15,0 0-15,14-27 16,-13 27-16,13 0 15,-14-13 1,14 13-16,-14 0 16,1 0-1,13 0 1,-14 0-16,28 0 16,-15 0-1,-12 0-15,13 0 16,-14 0 421,1 0-421,53-27-16,40-27 16,-26 27-1,94-27-15,-28-13 16,55 13-16,-14 14 15,-53 13 1,-28 0-16,1 27 16,-41 0-1,0 0-15,14 0 16,-41 0-16,0 0 16,1 0-16,-15 0 15,15 0-15,-28 0 16,14 0-1,-13 0 1,-1 0 15,14 0-31,-14 0 32,14 0-32,-13 0 15,-1 0 1,41 0-16,-41 0 15,1 0-15,13 0 16,-14 0 0,14 0-16,-14 0 15,1 0 1,26 0-16,-13 0 16,13 0-16,-26 0 15,13 27 1,13-27-16,-27 14 15,28-14 1,-1 0-16,14 26 16,-41-12-16,14-14 15,13 27 1,-26-14-16,-14 14 16,27-27-1,-14 13-15,14 14 16,-14-27-16,1 14 15,13 13 1,-14-14 0,14 1 15,-13 12 16,-1-26 0,14 0 46,-27-13 298,-14-27-391,14-54 16,0 53-1,0-66-15,-13 40 16,13 13-16,0-13 16,0 26-1,0 14-15,0-13 16,0 27-16,0-1 31,0-13-15,0 14 15,0-14 16,0 14 0,0-14 15,0 13-15,0 1-31,0-14 15,0 14-31,-27 13 16,-13-27-1,-1 13-15,-66-13 16,-68 0-1,1 27 1,26-26-16,13-15 16,-53 41-16,40-27 15,14 27 1,26 0-16,-26 0 16,40 0-1,-14 0-15,41 0 16,0 0-16,-14 0 15,41 0 1,-27 0-16,13 14 16,-13-14-16,0 0 15,26 0 1,-12 27-16,39-27 16,-26 13-1,13-13-15,14 27 16,-14-27-16,13 13 15,-13-13 1,14 27-16,0-27 16,-14 14-1,13-14-15,-13 0 16,27 13-16,-13-13 16,-1 0-1,14 27-15,-26-27 16,12 0 468,-13 0-484,14 0 16,-27 0-1,13 0 1,13 0-16,-26 0 0,0 0 16,13 0-1,-14 0-15,28 0 16,-14 0-16,14 0 16,-1 0-1,-13 0-15,14 0 16,-14 0 31,27-13-16,0-1 0,0 1 0,0-14-31,0 13 16,0-12-16,0-15 16,13 28-16,1-14 15,13-13 1,-14-1-16,-13 14 16,27-13-16,0 0 15,0-41 1,-14 41-16,-13-27 15,0-14-15,27 14 16,-27 26 0,0-39-16,0 13 15,0 26 1,0 1-16,0-14 16,0 41-16,0-14 15,0 14 1,0-1-16,0-26 15,0 67 204,27-14-219,-27 27 16,13-13-1,1-13-15,40 13 16,-14-14 0,0-13-16,-13 0 422,-13 0-407,-1 0 1,41-27-16,-14 0 15,14-13-15,13 13 16,14-27 0,13 27-16,-14-13 15,28-14 1,-14 54-16,-13-53 16,-14 53-16,13-27 15,-39 27 1,-1 0-16,0 0 15,14 0 1,-14 0-16,1 0 16,-28 0-16,28 0 15,12 0 1,-12 13-16,-1-13 31,0 0-31,14 0 16,-14 27-16,14-14 15,-14-13 1,-26 0-16,26 27 16,-13-27-16,-14 0 15,28 14 1,-14 13-16,-14-27 16,27 0-1,14 13-15,-40-13 16,-1 0-1,41 27-15,-41-27 16,1 0-16,13 13 16,-14-13-1,14 27-15,-14-13 16,1-14 0,13 0-16,-14 27 15,14-27-15,-14 13 16,14 14-1,14-14-15,-28 14 16,14-27 0,-14 14-16,28 13 15,-14-27-15,-14 13 16,0-13 0,14 0-16,-13 0 15,13 0 1,-14 0 374,1 0-374,53 0 0,13 0-16,-12-13 15,39 13-15,-40 0 16,0-27-16,-13 27 16,13 0-1,-26 0-15,-1 0 16,14 0-16,-41 0 15,1 0 1,13 0-16,-14 0 16,14 0-1,-14 0 1,14 0 15,-40 0 125,13-41-124,-27 1-32,13 13 15,-12-13 1,12 26-16,-13-26 16,14-14-16,-14 14 15,0 0-15,14 13 16,13-13-1,-27 26-15,13-13 16,1 14 0,-14-14-16,14 13 15,-14 1-15,13-14 16,-13 14 0,14-14-16,-1-13 15,14 26 1,-26-13-16,26-13 15,-14 26 1,14-12-16,-27-15 16,27 1-16,0 0 15,0-1 1,0 14-16,0-13 31,0 27-31,0-14 16,0 13-16,0 1 15,14-14 1,-14-13-16,-41 40 375,-26 13-359,-13 41-1,-28 0-15,-40-27 16,0 26-16,-40-12 16,0 26-1,0-40-15,40 0 16,41-27-16,-28 26 15,41-26 1,-13 0-16,-1 27 16,41-27-1,0 0-15,-14 0 16,41 0-16,-27 0 16,26 0-1,-13 0-15,-13 0 16,54 0-1,-27-13-15,-14 13 16,40 0 0,-26-14-16,13 14 15,14 0 1,-1 0-16,-13 0 16,14 0-16,-14 0 31,14 0-31,13-26 15,-41 26 454,1 0-469,-14 0 16,14 0-1,-27 0-15,26 0 16,15 13-16,-15-13 16,1 0-16,26 0 15,-12 0 1,-15 0-16,28 0 31,-14 13-31,13-13 16,-12 0-16,12 0 15,1 0 1,-14 0 15,54 0 47</inkml:trace>
</inkml:ink>
</file>

<file path=ppt/ink/ink19.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8:53.843"/>
    </inkml:context>
    <inkml:brush xml:id="br0">
      <inkml:brushProperty name="width" value="0.66667" units="cm"/>
      <inkml:brushProperty name="height" value="1.33333" units="cm"/>
      <inkml:brushProperty name="color" value="#00FF00"/>
      <inkml:brushProperty name="tip" value="rectangle"/>
      <inkml:brushProperty name="rasterOp" value="maskPen"/>
      <inkml:brushProperty name="fitToCurve" value="1"/>
    </inkml:brush>
  </inkml:definitions>
  <inkml:trace contextRef="#ctx0" brushRef="#br0">-1 0 0,'0'13'484,"13"-13"-296,14 0-126,-27 14-15,14-14-31,12 0 46,-12 0-46,13 0 47,-14 0-48,1 0 16,12 0 32,-12 0-32,13 0-15,-14 0 15,14 0-15,-13 0 15,-1 0 16,14 0 15,-14 0-15,14 0-31,-13 0-1,-1 0 17,14 0-17,-14 0 1,14 0-16,-13 0 31,13 0 0,-14 0 32,-13 27-32,13-27-31,14 0 47,-13 0 16,13 0-17,-14 0 1,14 0-15,-14-14-32,1 14 0,13 0 15,-14 0 1,14 0-16,-14 0 15,14 0 17,-13 0 30,-1 0 32,14 0-63,-13 0 0,12 0-15,-12 0 0,-1 0-1,14 0-15,-13 0 16,12 0 0,-12 0-1,13 0 1,-14 0 15,1 0 0,13 0 16,-14 0 16,14 0-1,-14 0 16,14 0 0,-13 0-78,-1 0 32,14 0-17,-14 0-15,14 0 16,-13 0-16,13 0 16,-14 0-16,0 0 15,14 0 1,-13-13-16,13 13 0,-14 0 15,1 0-15,12 0 16,-12 0 0,13 0-16,-14 0 31,14 0-31,-14 0 16,1 0-16,13 0 15,-14 0-15,14 0 16,-13 0-1,12 0-15,-12 0 32,-1 0 15,14 0-16,-13 0 94,13 0-47,-14 0-47,0 0 16,14 0-47,-13 0 16,13 0-16,-14 0 15,14 0-15,-14 0 16,1 0 0,13 0-1,-14 0-15,14 0 0,-14 0 16,14 0-1,-13 0-15,-1 0 16,14 0-16,-13 0 16,12 0-16,-12 0 47,13 0-32,-14 0 48,1 0-48,12 0 17,-12 0-32,13 0 15,-14 0-15,1 0 16,13 0-16,-14 0 15,14 0 1,-14 0-16,14 0 31,-13 0-15,-1 0 15,14 0 32,-14 0-48,14 0 17,-13 0-1,13 0 0,-14 0 47,0 0-15,14 0-48,-13 0 1,13 0 15,-14 0-31,1 0 16,12 0-16,-12 0 15,13 27 1,-14-27-16,14 0 16,-14 0-16,1 0 15,13 0 32,-14 0-16,14 0 16,-13 0-47,12 0 16,-12 13-16,-1-13 16,14 0-16,-13 0 15,12 0-15,-12 0 31,13 27-31,-14-27 16,1 0-16,13 0 31,-14 0-31,14 0 63,-14 0-63,1 0 31,13 0-31,-14 0 0,14 0 16,-14 0-16,14 0 31,-13 0-31,-1 0 16,14 0-16,-14 0 46,14 0-30,-13 0 47,13 0-48,-14 0-15,1 0 31,12 0-31,-12 0 0,13 0 16,-14 0-16,1 0 0,12 0 16,-12 0-1,13 0 1,-14 0-16,14 0 16,-13 0-1,-1 0-15,14 0 16,-14 0-16,14 0 31,-13 0-15,13 0-16,-14 0 15,0 0-15,14 0 16,-13 0 15,13 0-15,-14 0 46,14 0-30,-14 0-32,1 0 15,13 0-15,-14 0 16,14 0-1,-14 0-15,1 0 32,13 0-1,-14 0-15,14 0 30,-14 0 17,14 0 46,-13 0-93,-1 0 0,14 0 15,-13 0-16,12 0 1,-12 0 0,13 0-16,-14 0 15,1 0-15,13 0 16,-14 0 0,14 0-16,-14 0 15,1 0 1,13 0-16,-14 0 15,14 0-15,-14 0 16,14 0 15,-13 0 32,-1 0-1,14 0 79,-14 0-79,-13-13-62,27 13 16,-13 0 0,13 0-16,-14 0 31,1 0-15,12 0-1,-12 0 48,13 0 452,-14 0-437</inkml:trace>
</inkml:ink>
</file>

<file path=ppt/ink/ink2.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0:21.290"/>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0 282 0,'13'0'469,"14"0"-172,-13 0-188,-14-13-77,27 13 14,-27-27-30,13 27 31,0 0 47,-13-13-94,27 13 62,-27-14-46,0-13 15,14 27-15,-14-13 15,27-14 16,-27 14 0,13 13-32,-13-14 17,0-13 30,0 14-31,13 13 1,-13-27 14,0 13 1,27 14-31,-27-26 15,14 26 47,-14-14-46</inkml:trace>
</inkml:ink>
</file>

<file path=ppt/ink/ink20.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9:17.755"/>
    </inkml:context>
    <inkml:brush xml:id="br0">
      <inkml:brushProperty name="width" value="0.66667" units="cm"/>
      <inkml:brushProperty name="height" value="1.33333" units="cm"/>
      <inkml:brushProperty name="color" value="#00FF00"/>
      <inkml:brushProperty name="tip" value="rectangle"/>
      <inkml:brushProperty name="rasterOp" value="maskPen"/>
      <inkml:brushProperty name="fitToCurve" value="1"/>
    </inkml:brush>
  </inkml:definitions>
  <inkml:trace contextRef="#ctx0" brushRef="#br0">100 1 0,'0'14'406,"-27"-1"-390,27 14-16,0-13 31,0-1-31,0 14 16,0-14-1,0 14-15,-13-13 16,13-1-16,0 14 16,0-14 31,0 14-16,0-13 16,0 13-16,0-14 31,0 0 1,0 14-1,0-13-30,0 13-1,0-14 16,0 14-32,-14-14 1,14 1 0,0 13-16,0-14 31,0 14-31,0 13 31,0-26-31,0 13 16,0-14-1,0 1 1,0 12 0,0-12-1,0 13-15,0-14 16,0 1 0,0 13-1,0-14 1,0 14-1,0-14 32,0 14-31,0-13 15,0-1 0,0 14 1,0-14-1,0 14 16,0-13-16,0 13-15,0-14 15,0 0-15,0 14 15,0-13-31,0 13 15,0-14 1,0 0-16,0 14 31,0-13-31,14 13 32,-14-14-32,0 14 15,0-14 16,0 1 579,0 13-595,0-14-15,-14 14 16,14-13 0,0 12-16,0-12 15,0-1 1,0 14-16,0-13 16,0 12-16,0-12 15,0 26 1,0-13-16,0-13 15,0 26-15,0-27 16,0 14 0,0-13-1,0 12 1,0-12 0,0 13-1,0-14 1,0 1 15,0 13-31,-27-27 16,27 13-16,0 14 31,0-14-15,0 1-16,0 13 31,0-14 0,0 14 0,0-14 16,0 14-31,0-13 46,0-1-15,14-13-16,-14 27-31,0-14 32,0 14-17,0-13-15,13-14 0,-13 27 16,0-14 0,0 1-1,0 12 1,0-12-16,0 13 15,0-14 48,0 1-16,14-14 0,-14 26-16,0-12 16,27 13 0,-27-14-32,0 14 1,0-13 15,13-14-31,-13 13 16,0 14 15,27-27-15,-27 13-1,13-13 17,-13 27-17,27-27 16,-13 14-15,-14 13 515,0-14-515,0 27 0,0-26-1,0 13-15,0-14 16,0 14-16,0-14 15,-27 28 1,27-14 0,0-14-1,0 14-15,0 13 16,0 0 0,0-26-1,0 13-15,0-14 16,0 1-1,0 26 1,0-13 0,0-14-16,0 14 15,0-13-15,0 13 16,0-14 0,0 0-1,0 14 16,0-13 1,0 13 15,0-14-32,0 14 16,0-14 1,0 1-17,0 13-15,0-14 16,0 14 0,0-14-1,0 1-15,0 13 16,0-14-1,0 14 1,0-13-16,0 12 16,0-12 15,0-1-15,0 14-1,0-13 1,0 12-1,0-12 1,0 13 0,0-14-1,0 1 1,0 13 15,0-14-15,0 14-1,0-14 1,0 1 0,0 13-16,0-14 31,0 14-15,0-14-1,0 14 454,0-13-453,0-1-1,0 14 1,-14-14-1,14 14-15,0-13 16,0 13 0,0-14-1,0 1-15,0 12 16,0-12 0,0 13-1,0-14 1,0 14 15,0-14 16,0 1-16,0 13 32,0-14-16,0 14-1,0-13-14,0-1 93,-27-13-110,27 27 1,0-14 0,0 14-1,0-13 1,0 12-1,0-12-15,0-1 16,0 14 0,0-13-1,0 13 17,0-41 280,0 1-265,-13 13 47,-14 0 171,14 0 79,13 27-31,0 13-298,0-27 1,0 14-1,0-13-15,0 13 16,0-14 0,0 14-16,0-14 15,0 1 1,0 13 15,0-14-15,0 14-1,0-14-15,0 14 16,0-13 0,0-1-16,0 14 15,0-14 1,0 14 0,0-13-1,0 13 1,0-14-16,0 0 15,0 14 1,0-13 0,0 13-16,0-14 31,0 1-15,0 12 15,0-12 31,0 13-30,0-14-1,27-13-16,-27 27 17,0-13-1,13-1 0,-13 14 16,0-14 0,27-13-31,-27 27 484,0-13-485,0 12 16,0-12-31,0-1 16,0 14 0,-14-13-1,14 26-15,0-13 16,0-14 0,0 14-16,0-13 15,0-1 1,0 14-16,0 13 15,0-26 1,0 13 0,0-14-16,0 0 15,0 14 1,0-13 0,0 13-1,0-14-15,0 14 31,0-14-31,0 28 16,0-28-16,0 14 16,0-14-1,0 28-15,0-14 32,0-14-32,0 14 15,0 13 1,0-26-1,0-1-15,0 14 16,0-13-16,0 12 16,0-12-16,0 13 15,0-14-15,0 1 16,0 12 0,-13-12-16,13 13 15,0-14 16,0 14-31,0-13 16,0-1 0,0 14 15,0-14 16,-27 14 672,27-13-673,-13-14-14,13 13-17,-27-13 48,27 27-32,0-14 94,-14-13-94,14 27 1,0-13 14,0 13 1,0-14 0,0 0 0,0 14-16,0-13 1,0 13-32,0-14 15,0 14 1,0-14-1,0 1-15,0 13 16,0-14 0,0 14-16,0-14 31,0 14-31,0 14 16,0-28-1,0 1-15,0 12 16,0-12-1,0 13-15,0-14 32,0 1-17,0 12 32,0-12 0,0 13 0,0-14-16,0 14 16,0-13-16,0-1 1,0 14-1,0-14-31,0 14 31,0-13-15,0 13-16,0-14 15,0 0 1,0 14 15,0-13-15,0 13-1,0-14 1,0 14 0,0-14-1,0 1 17,0 13-1,0-14 16,0 14-32,0-14 17,27-13-32,-27 14 31,0 13 16,0-14-16,0 14 16,14-27-32,13 0 79,-14 0-31,-13 13 577,0 14-624,0-13 0,-27-14-1,27 13 1,0 14-1,0-13 17,-13-14-17,13 26 17,0-12-32,-27 13 46,27-14-30,0 1 0,-14 13-16,14-14 31,0 14-15,-13-27-1,26 0 188,14 0-171,-13 0 14,13 0 17,-14 0 31,-13 13 31,27-13-94,-27 14 0,0 13 16,0-14-16,0 14 16,0-14 0,0 14 0,0-13-16,-14-1 16,14 14-16</inkml:trace>
</inkml:ink>
</file>

<file path=ppt/ink/ink21.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9:31.219"/>
    </inkml:context>
    <inkml:brush xml:id="br0">
      <inkml:brushProperty name="width" value="0.66667" units="cm"/>
      <inkml:brushProperty name="height" value="1.33333" units="cm"/>
      <inkml:brushProperty name="color" value="#00FF00"/>
      <inkml:brushProperty name="tip" value="rectangle"/>
      <inkml:brushProperty name="rasterOp" value="maskPen"/>
      <inkml:brushProperty name="fitToCurve" value="1"/>
    </inkml:brush>
  </inkml:definitions>
  <inkml:trace contextRef="#ctx0" brushRef="#br0">0 80 0,'0'-13'750,"27"13"-734,-27-14 15,14 14-15,-1 0 46,14 0 126,-13 0-63,12 0-63,-12 0 16,-1 0 16,14-27 47,-13 27-79,12 0 16,-26-13-62,14 13 31,13 0 47,-14 0 46,1 0-62,13 0-46,-14 0 30,14 0 1,-14 0-48,14 0 48,-13 0 62,-1 0-31,14 0-94,-14 0 15,14 0 1,-13 0-1,13 0-15,-14 0 47,0 0 0,14 0 31,-13 0-62,13 0 15,-14 0 0,1 0 16,12 0 500,-12 0-547,13 0 78,-14 0-31,-13 27 31,27-27-46,-27 13 14,13-13-46,1 0 0,13 0 32,-27 27-32,13-27 15,14 0-15,-13 0 78,12 0 1,-12 0-17,-1 0-46,14 0-16,-27-13 15,0 26-15,14-13 0,13 0 0,-14 0 16,0 0 0,14 0-1,-13 0-15,13 0 63,-14 0 62,14 0-125,-14 0 47,1 0-32,13 0 16,-14 0 266,14 0-281,-14 0 46,14 0-30,-13 0 77,-1 0-46,14 0-48,-27 13 235,0 1-219,-13-14-15,-1 27 0,1-27-1,-14 0 17,13 0 93,-12 0-79,12 0-30,-13 0 0,14 0-16,-1 0 15,-13 0-15,14 0 16,-14 0 0,14 0-16,-14 0 0,13 0 31,1 0-31,-14 0 31,14 0-15,-14 0-16,13 0 78,1 0 156,-14 0-203,14 0-15,-14 0-16,13 0 31,-13 0-15,14 0-16,-1 0 31,-12 0-31,12 0 16,-13 0 15,14 0-15,-14 0-1,14 0 1,-1 0 15,-13 0 63,14 0-32,13-14-15,-27 14-15,13 0 14,1 0 17</inkml:trace>
</inkml:ink>
</file>

<file path=ppt/ink/ink22.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30:24.692"/>
    </inkml:context>
    <inkml:brush xml:id="br0">
      <inkml:brushProperty name="width" value="0.66667" units="cm"/>
      <inkml:brushProperty name="height" value="1.33333" units="cm"/>
      <inkml:brushProperty name="color" value="#00FF00"/>
      <inkml:brushProperty name="tip" value="rectangle"/>
      <inkml:brushProperty name="rasterOp" value="maskPen"/>
      <inkml:brushProperty name="fitToCurve" value="1"/>
    </inkml:brush>
  </inkml:definitions>
  <inkml:trace contextRef="#ctx0" brushRef="#br0">0 6801 0,'13'0'609,"1"0"-515,13 0-31,-14 0 15,1 0-31,12 0 31,-12 0 0,13 0 31,-14 0-46,1 0-1,13 0 1,-14 0 15,14 0-47,-14 0 16,14 0 0,-13 14-16,-1-14 0,14 0 32,-14 0 15,14 0-15,-13 0-48,13 0 1,-14 0 15,0 0-15,-13-14 187,27 1 109,-13 13-280,13 0-32,-14-13 15,1 13-15,39-27 16,-39 13-1,-1 14 1,14-27-16,-14 14 16,14-14-16,-13 27 15,13-13 1,-14 13 15,-13-27-15,14 27-1,12 0 17,-12 0 46,13 0 0,-27 13 406,0 1-452,0 13-17,0-14-15,0 14 16,0-14-1,0 1 1,0 13 47,13-27 202,14 0-218,-13 0 16,-1 0 108,14 0-139,-14 0 15,14 0-32,-13 0 1,-1 0-1,14 0 1,-14 0 15,14 0-15,-13 0 15,13 0-15,-14 0-1,0 0 1,14 0 0,-13 0-16,13 0 31,-14 0-31,14 0 31,-14 0-31,1 0 16,13 0 31,-14 0-16,14 0 63,-14 0-47,14 0 531,-13 0-578,-1 0 31,14 0-15,-13 0-1,-14-14 48,26 14-63,-12 0 15,-1 0 17,14 0 14,-27-13-14,14 13-17,12 0 17,-12 0 14,13 0 17,-14 0-1,1 0-46,13 0 15,-14 0 1,14 0-1,-14 0 0,14 0-15,-13 0 15,-1 0-31,14 0 31,-14 0-15,14 0-1,-13 0 64,-1 0-64,14 0 48,-14 0 234,14 0-282,-13 0 1,13 0-16,-14 0 15,1 0-15,-28 0 344,-13 27-328,14-27-1,-14 13 1,13-13 0,-12 0-16,12 27 15,1-14 1,-14-13 15,27 27-31,-14-27 16,-13 14-1,14-14 1,0 0 15,-14 0 126,13 0 46,-13 0-125,14 0 0,-14 0 313,14 0-376,-28 0 1,1 0-16,13 13 15,14-13 1,-28 27-16,15-27 16,12 0-16,-13 0 31,14 0-31,-1 0 47,-13 0-16,14 0-15,-14 0 15,14 0 375,-14 0-375,13 0 1,14-27-32,-13 27 15,-14 0 1,27-13-16,-13 13 16,-14 0-1,13 0-15,1 0 16,-14 0 15,14 0-15,-14 0-1,13 0 17,14-27-1,-27 27-16,14 0 48,-1 0 62,14-14 62,-26 14-124,12 0-1,-13 0-15,14 0 16,53 0 421,-13-13-484,13-14 16,-13-13-16,14 40 15,-1-27-15,-13 0 16,13 14 0,-27-14-16,14 27 15,-13-14 1,-1 14-16,14 0 16,-27-13-16,14 13 31,12 0 16,-12 0 0,13 0 46,-14 0-46,1 0-31,13 0-1,-14 0 17,14 0-1,-14 0 16,14 0 15,-13 0 1,-1 0-1,14 0-46,-14 0 0,14 0-1,-13 0 1,-1 13-1,14-13 1,-14 0-16,14 27 31,-13-27-31,13 0 32,-14 14-17,0-14 1,14 0-1,-13 0 1,-14 26 0,27-26-16,-14 0 15,14 0 1,-14 0 0,1 0-1,13 0 16,-14 0-15,14 0 15,-13 0-15,-1 0 0,14 0 562,-14 0-563,14 0 1,-13 0 0,12 0-1,-12 0 16,-1 0-15,14 0 47,-13 0-1,13 0 16,-27 14-47,0 13 16,0-14 16,13-13-48,-13 14 1,0 12 15,0-12-15,0 13 0,0-14-1,0 1 32,27-14 250,-14 0-281,1 0-1,13 0 1,-14 0-1,14 0 1,-14 0 15,14 0-15,-13 0 0,-1 0 15,14 0 16,-14 0 15,14 0-31,-13 0-15,-1 0 0,14 0 31,-13 0 15,12 0 16,-12 0-47,13 0-15,-14 0 15,1 0-15,12 0 0,-12 0-1,13 0 16,-14 0 32,14 0-47,-13 0 30,-1 0-14,14 0 15,-14 0-32,14 0 16,-13 0-15,-1 0 468,14 0-452,-14 0-1,14-14-15,-13 14 15,13-27-16,-14 27 17,0 0-1,-13-13-15,27 13 15,-13 0 16,13 0-16,-14 0 31,14 0-15,-14 0-15,1 0-17,13 0 1,-14 0-1,14 0 1,-14 0 31,14 0 0,-13 0-32,-1 0 79,14 0-47,-13 0-16,12 0 235,-26 27-157,14-27-77,-1 0 171,14 0-31,-13 0-110,13 0 1,-27-14 421,0 1-406,0-14-15,0 14-48,0-1 1,13 14-1,-13-27-15,0 14 16,0-14 15,0 14 16,0-14-16,0 13 16,0 1 63,0-14-1,0 13 125,0-12-155,0 12-33,0-13-14,0 14-1,0-1 1360,0-13-1360,0 14-16,0-14 1,0 14 0,0-1 15,0-13 0,0 14-15,0-14-1,0 14 1,0-14 0,0 13-1,0 1 32,0-14-31,0 14-1,0-14 17,0 13-17,0-13 1,0 14-16,0 0 16,0-14-1,0 13 1,0-13-1,0 14 1,0-14 0,0 14 15,0-1-31,0-13 16,0 14 30,0-14 17,0 13 15,0 1 78,-27-14-124,27 14-1,-13-14 0,13 13-15,0-12 15,0 12-15,0 1 577,0-14-561,0 13-17,0-13 1,0 14-1,0-14-15,0 14 16,0-1-16,0-13 16,0 14-1,0-14-15,0 14 32,0-1-32,0-13 15,0 14 1,0-14-16,0 14 31,0-14-15,0 13 15,0 1 16,0-14-32,0 13 1,0-12 15,0 12 1,0-13-17,0 14 1,0-1-1,0-12 17,0 12-17,0-13 1,0 14 15,0-14-31,0 13 63,0 1-48,0-14 532,0 14-531,0-14 15,0 13-31,0 1 31,0-14-31,0 14 16,0-14-16,0 13 16,-27-13-1,27-13 1,0 0-16,0 26 15,0-26-15,0 13 16,0 14 0,0-14-16,0 13 15,0 1-15,0-14 16,0 14 0,0-28-1,0 14 1,0 14-16,-14 0 15,14-14-15,0 13 16,0-13 0,0 14-16,0-14 15,0 14 1,0-1 0,0-13-16,0 14 31,0-14-31,0 14 15,0-14 1,0 13 0,0 1-1,0-14 17,0 13-1,0-12 516,0 12-516,0-13-15,0 14-1,0-1 1,0-12-16,0 12 31,0-13-31,0 14 16,0-1 15,0-13-15,0 14-1,0-14 1,0-13-1,0-1-15,0 28 16,0-14 0,0-13-16,0 26 15,0-12-15,0 12 16,0-13-16,0 14 16,0-1-16,0-13 31,0 14-31,0-14 15,0 14 1,0-1-16,0-13 16,0 14-16,0-14 15,0 14 1,0-14 0,0 13-1,0 1-15,0-14 16,0-13-1,0-1-15,0 28 547,0-14-515,0 14-17,0-14 1,0 13-1,0-13-15,0-13 16,0 27 0,0-1-16,0-13 31,0 14-31,0-14 31,0 14-31,0-14 16,0 13-1,0 1 17,0-14-17,0 14-15,0-14 16,0 13 0,0-13-1,0 14 1,0-1 15,0-12-15,0 12-16,0-13 31,0 14-15,0-1-1,0-13-15,0-13 16,0 27-16,0-14 31,0 13-31,0-12 16,0 12-1,0 1 1,0-14 0,0 13-1,0-13-15,0 14 16,0-14-1,0 14-15,0-1 16,0-13-16,27 14 16,-27-14-1,0 14 1,0-14 15,0 13-15,0 1 31,-13 13 921,-1 0-952,1 0 0,-14 0-16,14 0 15,-14 0-15,13 0 16,1 0 0,-14 0 15,13 0-31,-12 0 31,12 0-15,-13 0 15,14 0-31,-1 0 16,-12 0-1,12 0-15,-13 0 16,14 0-1,-14 0 1,13 0 31,1 0-31,-14 0-1,14 0 1,-14 0-1,13 0 1,-12 0 0,12 0-1,1 0 1,-14 0 0,13 0-1,-13 0 1,14 0-1,0 0-15,13-27 63,0 14 374,0-14-405,13 27-32,14-14 31,-14 14 0,-13-13-15,27 13-1,-13 0 79,-14-27 16,13 27-17,-13-14-61,27 14 108,-14 0-46,-13-26 31,27 12 312,-27-13-405,14 27-17,-14-13-15,27 13 32,-27-14-32,13 14 31,-13-26-16,0 12 32,0-13-15,0 14-17,0-14 32,0 13 0,0 1 140,0-14-155,0 14 61,0-14 423,0 13-469,0-13 0,0 14 125,0 0-16,0-14-125,0 13-15,0-13 531,0 14-516,0 0 16,0-14 0,0 13-16,0-13-15,0 14-1,0-14 1,0 14-1,0-1 1,0-13 31,0 14-16,0-14 16,0 14 31,0-14-15,0 13-16,0 1 15,0-14-62,0 13 16,0-12-1,0 12 1,0 1 0,0-14 30,0 13-30,0-13 0,0 14 15,0-14 0,0 14-15,0-1 531,0-13-516,0 14 0,0-14 0,0 14-15,0-14 0,0 13-1,0 1 1,0-14 0,0 14-1,0-14 32,0 13-16,0-13 16,0 14 16,0 0-16,0-14-16,0 13-16,0-13 1,0 14-16,0-1 31,0-12-31,0 12 16,0-13 0,0 14-1,0-14-15,0 13 16,0 1-1,0-14 564,0 14-548,0-14-31,0 13 15,0-12-15,0 12 16,0 1 0,0-14-1,0 13-15,0-13 16,0 14 0,0 0 15,0-14-16,0 13 17,-27-13-32,27 14 15,0-14 1,0 14 0,0-1-1,0-13 16,0 14-15,0-14 47,0 14-48,0-14 1,-13 13 15,13 1-31,0-14 16,0 13-16,0-12 15,0-15 1,-27 28-16,27-27 16,0 13-1,0 13 1,0 1-16,0-14 15,0 13 1,0-12 0,0-15-1,13 41 1563,-40 0-312,1 0-1235,12 0-15,-13 0-16,14 0 16,-1 0-1,-13 0 1,14 0-1,-14 0 1,14 0 0,-28 0-16,14 0 15,14 0 1,0 14-16,-14-14 31,13 13-15,-13-13-1</inkml:trace>
</inkml:ink>
</file>

<file path=ppt/ink/ink23.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31:49.643"/>
    </inkml:context>
    <inkml:brush xml:id="br0">
      <inkml:brushProperty name="width" value="0.66667" units="cm"/>
      <inkml:brushProperty name="height" value="1.33333" units="cm"/>
      <inkml:brushProperty name="color" value="#00FF00"/>
      <inkml:brushProperty name="tip" value="rectangle"/>
      <inkml:brushProperty name="rasterOp" value="maskPen"/>
      <inkml:brushProperty name="fitToCurve" value="1"/>
    </inkml:brush>
  </inkml:definitions>
  <inkml:trace contextRef="#ctx0" brushRef="#br0">5362 2556 0,'14'0'656,"-1"0"-609,1 0 16,13 0 93,-14 0-62,14 0 15,-27 13 0,13-13-30,1 0 14,13 0-30,-27 27-48,13-27 17,-13 14-17,27-14 1,-13 0 0,-14 27-16,26-27 15,-12 0 610,-1 0-609,14 0-1,-13 0-15,26-14 0,-13 14 16,-14-13 0,14-14-16,13 27 15,-26-14-15,13-13 16,-14 27 0,1 0-16,-14-13 31,26 13-31,-26-13 15,14 13 1,13-27 0,-14 27-1,-13-14-15,14 14 16,-14-27 0,27 27-1,-14 0 63,-13 14 297,27-14-203,-14 0 0,14 0-125,-27 13-16,14-13 0,-14 27-15,13-27 15,14 0 1,-14 0-17,14 0 1,-13 0 31,13 0 31,-27 14-78,13-14 0,0 0 31,-13 13-15,27-13-16,-13 0 31,-14 27-15,27-27-1,-14 0 32,14 0-31,-14 0-1,1 0 17,13 0-17,-14 13 32,14-13 0,-14 0 0,1 0-32,13 0 1,-14 0 15,14 0 32,-13 0 327,12 0-358,-12 0-32,-1 0 15,14-27 17,-13 27-32,13 0 15,-14 0 1,14 0-1,-14 0 1,1 0 15,13 0 1,-14-13 14,14 13 1,-14 0 31,1 0-31,13 0-31,-14 0 0,14 0-16,13-27 15,-26 27 1,13 0-16,-14 0 15,14 0 1,-14 0-16,1 0 16,13 0-1,-14-13 1,14 13 0,-14 0-1,14 0 1,-13 0 15,-1 0-15,14 0 31,-13 0 93,12 0 1,-12 0 359,-14-14-500,13 14 15,14-27-15,-13 27 16,12-13 0,-12 13-16,13-27 31,-14 27-15,1 0 15,13 0-16,-14 0 17,14 0 30,-27 13 141,0 1-156,13-14-31,14 27 15,-13-27-15,-1 0 15,14 0-15,-14 0-1,14 0 1,-13 0-1,13 0 32,-14 0-15,0 0-17,14 0 48,-27 13-48,14-13 17,-14 14-17,27-14 16,-14 27-15,1-27 0,12 0-1,-26 13 1,14-13 15,13 0 0,-14 0 32,14 0-16,-14 0-32,1 0 1,13 0 47,-14 0 62,14 0-47,-13 0-47,12 0 0,-12 0-15,-1 0-1,14 0 1,-13 0 15,13 0 16,-14 0 203,-13 27 188,0-14-423,0 1 1,0 13 0,-27-14 15,27 14-31,0-14 31,0 14-31,-13-13 16,13-1 15,0 14-31,0-14 16,-27 14-1,27-13 1,0 13-16,0-14 15,0 1 1,0 12 15,0-12 1,0 13-17,0-14 1,0 14 15,0-14 0,0 1 32,0 13-32,0-14 0,0 14 1,0-13 30,13-14-31,-13 13-31,0 14 32,0-14-1,0 14-16,14-13 1,-14 13 0,0-14-1,0 0 17,0 14-32,0-13 15,0 13 16,0-14-31,27 14 32,-27-14-17,0 1 1,0 13-16,0-14 31,0 14 16,0-14 47,0 1-32,0 13-30,0-14-1,0 14 16,0-14 15,0 14-31,0-13 16,0-1 63,0 14-63,0-13-1,0 12 1,-14-12 516,14 13-532,0-14 0,0 1-31,-13 13 16,13-14 0,0 14 15,0-14-16,0 14 17,-27-27-32,27 14 15,0-1 1,-14 14 0,14-14-1,0 14 1,0-13 15,0-1 16,0 14-16,0-14 63,0 14 78,0-13-94,0 13 16,0-14 31,0 0 15,0 14 470,-13-27-563,-14 0 31,14 0-47,-14 0-15,13 0-1,-13 0 16,14 0 1,-1 0 30,-12 0 16,26 14-78,-14-14 32,-13 27-17,14-27 16,-14 0-31,14 0 16,-1 0 0,-13 0-1,14 0 1,-14 0 0,13 0-1,1 0 1,13-14 15,-27 14 688,14 0-704,-14 0 1,13 0 15,-12 0-15,12 0 31,1 0 0,-14 0-32,13 0 17,-13 0 46,14 0 0,-14 0-31,14 0-32,-1 0 1,-13 0 31,14 0-32,-14 0 1,14 0 156,-14 0-110,13 0 32,1 0-47,-14 0 453,14 0-484,-14 14-1,13-14 1,1 0 15,-14 0-15,13 0-16,-12 0 15,12 0 1,-13 0 0,14 0 15,-1 0-15,-12 0-1,12 0 32,-13 0 0,14 0 15,-14 0 1,13 0-1,1 0 48,-14 0-79,14 0-15,-14 0-1,13 0 1,-13 0 0,14 0-1,0 0 1,-14 0-16,13 0 15,-13 0-15,14 0 16,0 0-16,-14 0 16,13 0-16,-13 0 31,14 0-31,-14 0 31,14 0-31,-1 0 16,-13 0-1,14 0-15,-14 0 16,13 0 15,-12 0-15,12 0 0,1 0 15,-14 0-31,27 13 0,-14-13 15,-12 0-15,12 0 32,1 0-17,-14 0 1,13 0 15,-13 0 32,27 27 249,0-14-249,0 1-63,14 13 31,-14-14 0,13-13-31,14 0 16,-27 27-1,0-13 32,14-14-15,-1 0 202,-13 13-234,0 14 47,27-27-32,-14 13 79,-13 14-47,0-13 78,27 12-78,-27-12 0,14-14 78,-14 13 297,0 14-407,0-13 1,0 13-16,0-14 16,0 14-16,-27-14 15,27 1 1,0 26-16,-14-13 15,14-14 1,0 14 0,0-13 15,0 13 16,0-14 156,0 0-156,27-13 515,-13 0-499,-14 27 109,13-12 0,-13 12-79,0-14-46,27-13-16,-27 14-15,0 12 312,13-12-125,-13 13-125,0-14-46,0 14 15,0-14 609,0 1-625,0 13-15,0-14-16,0 14 62,0-13 79,-26-14 593,12 0-703,1 0-15,-14 0 31,13 0 0,-12 0 109,12 0-140,1 0 15,-14 0-15,13 0 15,-13 0 78,14 0 47,-14 0-46,14 0-95,-1 0 1,-13 0 0,14 0-1,-14 0 1,14 0 0,-14 0 15,13 0-31,1 0 31,-14 0-31,14 0 0,-14 26 16,13-26-1,-13 0 1,14 0 0,-1 0-1,-12 14 16,12-14-31,-13 0 32,14 0-32,-1 0 31,-12 0-31,12 0 16,-13 0-1,14 0 1,-14 0-1,13 0-15,1 0 32,-14 0-17,14 0 1,-14 0 0,13 0 15,-12 0-16,12 0 1,1 0 62,-14 0-62,13 0-1,-13 0 1,14 0 15,0 0-15,-14 0 0,13 0 30,-13 0-30,14 0 15,-14 0 1,14 0 546,-1 0-563,-26 0-15,-14 0 16,14 0-16,26-27 16,-26 14-16,-14-14 15,41 0 1,-27 13-16,-14-13 15,40 14 1,-13-14-16,14 14 16,0-14-1,-14 27-15,27-14 16,-14 1-16,14-14 16,0 14-1,0-14-15,0 12 16,0-25-16,0 13 15,0 14 1,0-1-16,0-26 16,0 13-1,0 14-15,27-28 16,-27-12 0,14 12-16,12 1 15,1-41-15,-27 41 16,27 0-1,-27-14-15,14 14 0,13-14 16,-1 13 0,-26 28-16,14-14 15,-14 14 1,0-14-16,27 13 31,-27 1-15,13-14-1,1 27-15,-14-13 16,26-14-16,-26 13 16,14-13-16,-14 14 31,27 13-31,-27-13 16,13 13-1,-13-27-15,27 13 31,-27-13 16,14 27-15,-1 0-17,14 0 32,-14 0-31,14 0-1,-13 0 1,-1 0 0,14 0-1,-14 0 1,-13 14-1,27-14-15,-13 0 16,13 0 15,-14 13-31,0 14 32,14-27-32,-13 0 15,13 0-15,-14 0 16,14 0-1,13 0-15,-26 14 16,-1-14 515,14 0-531,13-14 16,41-26 0,-14-14-16,14 27 15,-41-13 1,-13 13-16,13 14 15,1-14-15,-14 27 16,-14-27-16,0 27 16,-13-14-1,27 14-15,-13 0 16,-14-13 0,27 13-1,-14 0-15,14-27 31,-14 27-31,1 0 16,13-13 0,13 13-16,-27 0 15,14-27-15,14 27 16,-28 0 0,27-14-16,-13 14 15,14 0-15,-28-27 16,27 27-1,1 0-15,12-13 16,-39 13-16,26 0 16,14-27-1,-14 27-15,-26 0 16,26 0-16,-13 0 16,-14 0-1,14 0-15,-13 0 31,-1 0-31,14 0 0,-14 0 32,14 0-32,-13 0 0,13 0 15,-14 0-15,0 27 32,14-27-32,-13 0 31,13 13-31,-14 14 0,1-13 15,12-14-15,-12 13 16,13 14 0,-14-27-1,14 13-15,-14 14 16,1-27-16,13 14 16,-14-14 421,14 0-421,-13 0-16,12-27 15,-12 13 17,-1-12-32,14 12 15,14-13-15,-1 14 16,40-14-1,-39 0-15,13 14 16,-14-14-16,-13 27 16,-14 0-1,-13-27-15,14 27 16,12-14 0,-12 14 30,13 0 64,-14 0 62,-13-13-157,14 13 17,13 0 139,-41 0 251,1 0 610,-28 0-1032,-26 0 15,27 0-15,-68 0 16,41 0-1,13 0 1,-13 0-16,0 0 16,-41 0-16,41 0 15,-40 0-15,-54 0 32,13 40-17,13-40-15,-13 0 16,-80 0-16,94 0 15,-41 0 1,27 0-16,54 0 16,-40 0-1,26 0-15,41 0 16,-14 14-16,14-14 16,0 27-16,13-27 15,-13 0 1,27 27-16,-14-27 15,40 13-15,-26-13 16,0 27-16,13-27 16,13 27-1,-26-14-15,13-13 16,-13 27-16,26-27 16,-12 0-1,26 13-15,-14 14 16,-53-27 421,0 0-437,-41 0 16,-53 0-16,13 0 16,0-27-1,14 27-15,-54 0 16,0-26-1,13 26-15,-13 0 16,53 0 0,41 0-16,-40 0 15,53 0-15,14 0 16,0 0-16,13 0 16,14 0-1,26 0-15,-12 0 656,12 0-640,-13 0 0,14 0-16,-28 0 15,28 0-15,-27 0 16,-14 0 0,14 0-16,26 0 15,-53 0 1,27 0-16,-1 0 15,-12 0-15,12 0 16,-26 0 0,27 0-16,-14 0 15,14-27 1,-1 27-16,1 0 16,-14-14-16,14 14 15,0 0 1,-1 0-16,14 0 15,-13 0 1,27 0-16,-14 0 16,13 0-16,-13 0 15,-13 0 1,27 0-16,-1 0 16,-13 0-1,14 0 1,-14 0-16,14 0 15,-28 0 1,14 0-16,-13 0 31,27 0-31,-1 0 16,-13 0 0,14 0-1,-14 0-15,14 0 16,-14 0-1,-14 0-15,28 0 16,0 0 0,-14 0-16,13 0 15,-13 0 1,14 0-16,-1 0 16,-12 0-1,12 0-15,-13 0 16,14 0-1,-14 0 1,14 0-16,-1 0 31,-13 0-31,14 0 16,-14 0 0,13 0-1,-12 0 16,12 0-15,1 0 47,13-27 468,0-13-516,0 0-15,0-41 16,0 41-16,0-27 16,0-1-1,27-12-15,-1 13 16,1 13-16,-27 14 16,0-1-1,0 14-15,14-13 16,-14 27-1,0-28-15,0 1 16,0 13-16,0 14 16,0-14-1,0 13-15,0-26 16,0 13-16,0 14 16,0-28-1,0 1-15,0 13 16,-14 14-1,-13-1-15,14-13 16,-27 14-16,13-14 16,13 14-16,14-14 15,-26 13 1,26-13 0,-14-13-1,14 27-15,-27-14 16,14-14-1,13 28-15,-27 0 16,27-41-16,0 40 16,0-26-1,0 27-15,0-14 16,0 13-16,0-13 16,0 14-16,0-27 15,0 13 1,0 13-16,0 1 15,0-27 1,0-14 390,0 14-390,-27-56-16,27 16 16,0 40-1,0-28-15,0-12 16,0 13-16,0-1 15,0-12 1,0-14-16,0-14 16,0 41-16,0 0 15,0-14 1,0 41-16,0-1 16,0 1-1,0 0-15,0 13 16,0-13-16,0 26 15,0-13 1,0 14-16,0-14 16,0 14-1,0-1 1,0-13 0,0 14-1,0-14 1,0 13-1,0-12 1,0 12 0,13 1 31,-13-14-32,0 13 1,0-12-16,0 12 15,0 1 1,0-14 0,0 13-1,0-13 48,0 41 109,14-14-157,-14 13-15,27-13 16,-14 27 0,1-27-16,13 14 15,-14-14 1,27 13-16,41-13 15,-41 0-15,27 0 16,41 0 0,-41 0-16,14 0 15,-41 0-15,0 0 16,1 27 0,12 0-16,-39-27 15,13 13 1,-14 14-16,1-27 15,13 14-15,-14 12 16,14-26 0,-14 0 546,14 0-562,-13 0 16,-1-13-16,14 13 15,-14 0 1,14-13-16,-13 13 16,-1 0-1,14 0-15,13 0 16,-26 0-16,13 0 31,13-27-31,27 27 16,-27 0-1,41-27-15,-41 27 16,1 0-16,13-14 16,-14 14-16,0 0 15,-13 0 1,13 0-16,-26 0 16,26-26-16,0 26 15,-13 0 1,14 0-16,-1 0 15,-27 0-15,28 0 16,-14 0-16,-14 0 16,14 0-1,-14 0-15,14 13 32,-13-13-32,-1 13 15,14 1 1,13-14-16,-26 27 15,13-27-15,13 13 16,-27-13 0,28 27-16,12-27 15,-39 13 1,-1-13-16,28 0 16,-15 0-16,-12 0 15,13 0 1,-14 0-16,14 0 15,13 0-15,-26 0 16,-1 0 0,14 0-16,14 0 15,-28 0 1,14 0 0,-14 0-16,14 0 15,-13 0 1,-1 0-16,27 0 15,-13 0-15,-13 0 16,13 0 0,13 0-16,-27 0 15,14 0-15,13 0 16,-26 0 0,-1 0-1,14 0 1,-13 0-16,13 0 15,-14 0 1,14 0 0,-14 0-1,1 0 1,13 0 0,-14 27-1,14-27 1,-27 14-1,13-14-15,1 0 32,-14 27-32,27-27 0,-14 13 15,14-13 17,-27 14-32,13-14 15,14 26 1,-13-26-1,-14 14 17,13-14-17,14 0 79,-27 27 31,0-14-78,0 14-31,0-14-16,0 1 15,0 13 1,0-14-16,0 28 15,0-15 17,0-12-32,0 13 15,0-14 1,0 1 46,0 13-30,0-14 30,0 14-46,14-14-1,-14 1 1,0 39 0,0-39-16,0-1 15,0 28-15,0-14 16,0-14 0,0 14-1,0-14-15,0 1 16,0 13-16,0-14 15,26 14 1,-26-14-16,0 14 16,0-13-1,0-1 407,0 14-422,0-14 16,14 14-1,-14-13-15,0 13 16,0-14 0,27 1-16,-27 26 15,0-13-15,0-14 16,13 14 0,-13-14-16,0 14 15,27 14 1,-27-28-16,13 14 31,-13 13-31,0-26 16,0-1-1,14-13-15,-14 27 16,0-14-16,0 14 31,0-13-15,0-1 15,0 15-15,0-14 15,0 12-31,27-26 16,-27 14-1,0 13-15,0-14 31,13 1-15,-13 13 31,27-27-47,-27 13 16,0 14 15,14-27-16,-14 13 17,0 14-32,0-13 31,0-1-31,0 14 31,0-14 0,13-13 32,-26 27 265,-14-13-328,27 13 16,-14-14-1,-13 0-15,14 14 16,13 14 0,-27-1-16,27-13 15,-13-14-15,13 28 16,0-28-1,0 41-15,-27-54 16,27 13 0,0 1-1,0 13-15,0-14 16,0 14 0,0-14-16,0 1 31,0 13 0,-14-27 141,1 0-156,-27 0-1,-14 0 1,13 0-16,-26-41 15,14 14-15,-55-26 16,0-1 0,1 0-16,26 0 15,-26 1 1,-1 39-16,41-40 16,-40 1-16,-1 26 15,41 0 1,-41 0-16,1 27 15,40-27 1,-41 27-16,14 0 16,27 0-1,-14 14-15,14 12 16,-40-26-16,39 0 16,-12 0-16,39 27 15,-26 0 1,13-13-16,-13 13 15,13-1-15,14-12 16,-14 13 0,41-27-16,-27 27 15,13-27 1,-14 13-16,28-13 16,13 27-16,-27-27 15,14 13 1,13 14 468,0-13-468,0-1-1,0 14 1,0-14 0,0 14-16,0-13 15,0 13-15,0-14 16,0 1 0,0 12-16,0-12 15,27 13 1,-27-14-1,13 1 1,27 12-16,41-26 16,-14 27-1,14-27-15,-14 27 16,0-27 0,-13 0-16,13 27 15,0-27-15,-13 0 16,13 14-1,-26-14-15,12 0 16,-12 0 0,-1 0-16,0 26 15,-13-26-15,14 0 16,-28 27 0,14-27-16,-14 0 15,14 14 1,-13-14-16,-1 0 15,14 13 1,-14-13 0,14 0-16,-13 0 31,-1 27-31,14-27 31,-14 0-31,14 0 16,-13 0-1,13 14-15,-14-14 16,27 0 0,-26 0-1,13 0-15,-14 26 16,14-26 0,-14 0-16,14 14 15,-13-14-15,-1 13 16,14 14-1,-13-27-15,12 14 16,15-14 0,-28 26-16,14-26 15,-14 14-15,1-14 0,13 27 16,13-14 0,-26-13-1,12 27-15,-12-27 16,26 0-1,-40 14-15,27-14 16,-13 0 0,-1 0-16,14 0 15,-14 0 17,14 0-17,-13 0 1,12 0 31,-12 0-16,-14-41-31,27-13 31,-14 14-31,-13 0 16,27-41-1,-27 41-15,27-14 16,-27-13-16,27 0 16,0-14-1,-27 41-15,13-41 16,-13 41 0,0 26-16,27-13 15,-27 14-15,0-14 16,0 14-1,0-1 1,0-13 0,13 14-16,-13-14 15,0-13 1,27 26-16,-27-26 16,0 0-16,0 13 15,14 13 1,-14-26-16,0 13 15,0-13 1,27 26-16,-27 1 16,0-27-16,0-15 15,0 15 1,0-1-16,13 1 16,-13-14-16,0 14 15,0 0 1,0-1-16,27 14 15,-27 14 1,0-14-16,0 14 16,0-1-1,0-13 1,0 14 0,0-14-1,0 14 16,0-1-15,0-13 0,0 14-1,0-14 1,0 13 0,0-12-1,0 12 1,-27-13-1,-27 14-15,14-14 16,-67 0 0,-1 0-16,14 27 15,13-27-15,-13 27 16,27 0 0,-14 0-16,-13 0 15,14 0-15,13 0 16,-1 0-1,-12 0-15,39 0 16,1 0 0,0 0-16,13 0 15,13 0-15,1 0 16,-14 0 0,14 0-16,-14 0 15,13 0 1,-13 0-16,14 0 15,0 0 1,-14 0-16,13 0 16,-13 0-16,14 0 328,-81 14-328,-14 13 15,-26 0 1,-14-1-16,-13 42 16,26-42-16,-12-26 15,12 0 1,28 27-16,40-27 16,-41 0-1,68 0-15,-54 0 16,53 0-16,-39 0 15,39 0 1,1 0-16,0 0 16,-14 0-1,41 0-15,-28 0 16,28 0 0,-14 0-16,13 0 15,-12 0-15,12 0 31,-13 0 1,27 14 155,0 13-187,0-14 16,0 14-16,14 13 15,-14-26 1,27 26-16,-27-13 16,0 13-16,0 1 31,13-28-31,14 27 0,-14-13 16,-13 14-16,14-28 15,13 27 1,0 14-16,-14-14 15,14 15 1,0-15-16,-14 14 31,14-13-31,0-1 0,-27-13 32,13 13-32,14-27 15,-27 28-15,27 13 16,-13-41-1,-14 27-15,13-13 16,-13-13-16,27-1 16,-27 14-1,13-14 1,14 14 15,-27-13 0,0 13 48,0-14-64,0 0 16,0 14-31,0-13 16,0 13-16,0-14 16,0 27-1,0-13 1,-13 27-16,13 0 16,0-14-1,0 54-15,-27-13 16,27-41-16,-27 41 15,27-41 1,-13-26-16,13 26 16,0 0-1,0-13-15,0-14 16,0 14 0,0-13 265,0-1-266,0 14-15,-27 13 16,13 41-16,14-41 16,-27 54-1,0 14-15,27 26 16,-26 14 0,-15 0-16,41-40 15,0-14-15,-13-14 16,13-13-1,0 1-15,-27 12 16,27-13 0,0 1-16,0-15 15,-27 41-15,27-53 16,0 66 0,0-65-16,0 25 15,0-13 1,0-14-16,0 0 15,0-13-15,0-13 32,0 26-32,0-27 15,0 14 1,0-13-16,0 13 16,0-14 15,27-13 125,-14 0-140,14-27-16,-13 14 31,-1 13-31,-13-27 31,27 27-15,-27-14-16,13 14 15,14-13-15,-13 13 16,-1 0-16,14-27 16,13 27-1,-26-13-15,13-14 32,13 13-32,0 14 15,41-54 1,-14 28-16,-13-15 15,13 14 1,-13-26-16,-14 53 16,-26-14-16,39-14 15,-39 28 1,-14 15 453,-27-15-454,14 0 1,-14 0 0,27-28 109,0 1-110,40-13 1,0-14-16,14 14 15,54-81-15,13 0 16,40 0 0,0 27-16,-13 0 15,-67 40 1,-1 27-16,-13 0 16,-13 14-16,-40 13 15,26 0 1,0 0-16,-13 0 15,-13 0 1,26 0-16,-27 0 16,14 0-16,-13 0 15,26 0 1,-13 0 0,-14 0-1,14 0-15,-13 0 16,-1 13-1,14-13 1,-14 0-16,14 27 16,-13-14-16,-14 14 15,40-13 1,14 39-16,-14-26 16,14 14-1,13-14-15,-13 26 16,13-39-1,-13 13-15,40 0 16,-14-1-16,-39 1 16,39-13-1,-12-14-15,12 53 16,-40-53-16,1 27 16,39 0-1,-39-13-15,-1-14 16,14 27-1,-41-14-15,28-13 0,-15 27 16,15-14 0,-28-13-16,14 27 15,-13-27-15,12 14 16,-12 12 0,-1-26-16,41 14 31,-41-14-16,1 0-15,26 0 16,-13 0 0,-13 0-1,12 0-15,-12 0 16,13 0 0,-14 0-16,1 0 15,13 0 1,-14 0 343,14 0-328,-14 27-31,14 13 16,-27-26-16,14 12 16,-1-12-1,-13 14-15,27-15 16,-14 1 0,14 13-1,-27-14 1,14-13-16,13 27 15,-27-14-15,13-13 16,-13 14 0,13 13-16,14-14 15,-13 14 1,-14-14 15,27-13-31,-27 27 31,13-13-15,-13-1 0,27-13-1,-27 27-15,0-14 16,0 14-16,13-13 16,-13 13 15,0-14-31,0 1 15,0 26 1,0-13-16,0-14 16,0 27-16,0 1 15,0-14-15,0 13 16,0-27 0,0 14-16,0 14 15,0-28 1,0 14-16,0-14 15,0 1-15,0 13 0,0-14 16,0 14 0,0-14 15,0 14-15,0-13-1,0-1 16,0 14-31,0-13 32,0 12-32,0-12 15,0 13 1,0-14 31,0 1 47,0 12-48,0-12-30,0 13 0,0-14-16,0 14 15,0-13 1,0-1-16,0 14 31,0-14 16,-26-13-47,12 0 16,-13 0 15,14 0-15,-14 0-1,13 0 1,14-27-1,-13 27 1,-14-13 0,14 0-1,-14-14 1,13 13-16,-13-13 16,14 27-1,0-13-15,-41-14 16,14 14-16,-1-41 15,-13 27-15,-13 0 16,-13-13 0,-28-14-16,41 27 15,-14-27-15,1 27 16,12 1 15,28 12-31,-41 14 16,41-27-16,0 27 0,-14 0 15,14 0 1,-27 0-16,26 0 16,-12 0-16,12 0 15,1 0 1,0 0-16,-14 14 16,13-14-16,28 0 15,-14 0 1,14 13-16,-1-13 15,-39 0 1,39 27-16,1-14 31,-28-13-31,14 0 16,14 14 0,-27-14-16,13 0 15,13 0 1,-26 0-16,0 0 15,-14 0-15,41 27 16,-1-27 0,-26 0-16,13 0 0,-13 0 15,26 0 1,-13 0-16,-13 0 16,27 0-1,-14 0-15,13 0 16,-26 0-16,26 0 15,-12 0 1,12 0 0,-13 0-16,14 0 15,-54 27 329,-41-14-344,-40 54 16,-40-40-1,40 0-15,0 40 16,41-67-16,13 27 16,-14 0-16,41-27 15,-13 27 1,39-27-16,-26 0 15,13 13 1,41-13-16,-27 27 16,13-27-16,-14 27 15,28-27 1,-27 0-16,13 0 31,13 0-31,-13 14 16,14-14-1,-1 0-15,-12 0 16,12 0 0,-13 0 15,27 13-15,-13-13-1,13 27 141,0-14-124,27-13-32,13 0 15,-27 27 1,14-27 0,-13 14-16,-1-14 15,41 26-15,-41-26 16,1 14-1,53-14-15,-13 27 16,13 0 0,-13-14-16,13-13 15,-27 27-15,41 0 16,-14-27 0,-13 27-16,13-27 15,-27 13 1,14-13-16,-14 0 15,1 0-15,-1 27 16,14-27 0,-41 0-16,28 0 15,-28 0 1,14 0-16,-14 14 16,14-14-1,-13 0-15,13 26 16,-14-26-1,0 14-15,14 13 16,-13-27 0,13 13-16,13-13 15,-27 14-15,1-14 328,-14-14-312,0-26-16,27-14 16,-27 41-16,0-28 15,27 14 1,-27-13-16,0 27 16,13-14-16,-13 13 15,40-26 1,-13-14-16,27-13 15,-14 13-15,41-26 16,0 13-16,40-54 16,-1 26-1,-79 69-15,-1-15 16,-13 14 0,-14 14-16,14 0 31,-13-14-31,13-14 15,-14 28-15,-13-14 16,27 27 0,-14-40-16,-13 26 31,0-13-31,27 27 16,-27-13-16,0-14 15,14 27 1,-14-13-16,0-1 15,0-13 1,0 14-16,0-14 16,0 14-1,0-14 1,0 13-16,0 1 31,0-14-31,0 13 31,-27 14 16,13 0-15,-12 0-17,12 0-15,-13 0 31,-13 0-31,26 0 16,1 0-16,-14 0 16,14 0-1,-28 0-15,14 27 16,-13-27 0,27 0-16,-14 0 15,13 14-15,1-1 16,-14-13-16,14 27 15,-28-13 1,-12 12-16,-15 1 16,15 0-1,12 14-15,-12-15 16,12 28 0,14-40-16,14-14 15,-14 13-15,14 14 31,-1-27-15,14 13-16,-27-13 16,14 27-1,-14-13 17,14-14-1,39 0 141,42 0-172,12-14 15,55-13 1,-28 0-16,28 27 16,-28 0-1,-13 0-15,14 0 16,-41 14-16,40-14 15,-39 27 1,-28 0-16,14 13 16,-41-13-16,41-14 15,-41-13 1,1 27-16,-14-13 16,27-14-16,-27 13 15,13-13 1,-13 27-1,27-27 1,-27 13 0</inkml:trace>
</inkml:ink>
</file>

<file path=ppt/ink/ink24.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13:54:00.527"/>
    </inkml:context>
    <inkml:brush xml:id="br0">
      <inkml:brushProperty name="width" value="0.66667" units="cm"/>
      <inkml:brushProperty name="height" value="1.33333" units="cm"/>
      <inkml:brushProperty name="color" value="#00FF00"/>
      <inkml:brushProperty name="tip" value="rectangle"/>
      <inkml:brushProperty name="rasterOp" value="maskPen"/>
      <inkml:brushProperty name="fitToCurve" value="1"/>
    </inkml:brush>
  </inkml:definitions>
  <inkml:trace contextRef="#ctx0" brushRef="#br0">0 43 0,'27'0'1219,"-13"0"-1172,-1 0-32,14 0 1,-14 0 47,14 0-17,-13 0-14,-1 0-17,14 0 17,-14 0-17,14 0 1,-13 0-1,13 0 1,-14 0 0,1 0 15,12 0-15,-12 0-1,13 0 1,-14 0-1,14 0 1,-14 0 0,1 0-16,13 0 15,-14 0 1,14 0 0,-13 0-1,12 0 32,-12 0 16,-1 0-1,14 0-46,-13 0 15,13 0-15,-14 0 15,0 0-16,14 0 1,-13-27 0,13 27-1,-14 0 1,14 0-16,-14 0 16,1 0-16,13 0 15,-14 0 1,14 0-1,-14 0 17,14 0-17,-13 0 1,-1 0 0,14 0-1,-14 0 48,14 0-32,-13 0 0,-1 0-15,14 0 15,-13 0-31,12 0 0,-12 0 31,13 0 1,-14 0-32,1 0 15,13 0 1,-14 0-16,14 0 0,-14 0 31,14 0-31,-13 0 0,-1 0 31,14 0-31,-14 0 0,14 0 16,-13 0 0,13 0-16,-14 0 15,0 0-15,14 0 16,-13 0-16,13 0 0,-14 0 15,0 0 1,14 0-16,-13 0 16,13 0-16,-14 0 0,14 0 31,-14 0-31,1 0 16,13 0-1,-14 0-15,14 0 0,-13 0 31,12 0-31,-12 0 0,-1 0 32,14 0-32,-13 0 15,12 0 1,-26 13 0,27-13-1,0 0 1,-13 0-16,13 0 0,-14 0 15,14 0 1,-14 0-16,1 0 16,13 0-1,-14 0-15,14 0 0,-14 0 16,14 0-16,-13 0 16,-1 0-16,14 0 15,-14 0 1,14 0-16,-13 0 15,13 0-15,-14 0 0,1 0 32,12 0-32,-12 0 0,13 0 31,-14 0-31,1 0 0,12 0 31,-12 0-31,13 0 16,-14 0-1,14 0-15,-13 0 16,-1 0-16,14 0 16,-14 0-1,14 0-15,-13 14 0,13-14 16,-14 0-16,0 0 16,14 0-16,-13 0 15,13 0 1,-14 0-16,0 0 15,14 0-15,14 0 16,-28 0 0,14 0-1,-14 0 1,1 0-16,13 0 16,-14 0-1,14 0-15,-14 0 31,14 0-31,-13 0 0,-1 0 16,14 0-16,-13 0 31,12 0-31,-12 0 0,13 0 16,-14 0 0,1 0-16,13 0 0,-14 0 0,-13 26 15,27-26 1,-14 0-16,1 14 15,13-14 1,-14 0 0,14 0-16,-14 0 15,14 0-15,-13 0 16,-1 0-16,14 0 31,-14 0-15,14 0-16,-13 0 0,13 0 15,-14 0 1,0 0-16,14 0 0,-13 0 16,13 0-16,-14 0 15,1 0-15,12 0 16,-12 0 0,13 0-16,-14 0 15,14 0 1,-13 0-1,-1 0-15,14 0 16,-14 0-16,14 0 16,-13 0-16,12 0 15,-12 0-15,-1 0 0,-13 13 16,27-13 0,-13 0-16,13 0 15,-14 0-15,14 0 16,0 0 15,0 0-15,-14 0-1,14 0 1,-14 0 0,1 0-16,13 0 0,-14 0 15,14 0 1,-14 0-16,14 0 0,-13 0 0,-1 0 15,14 0-15,-13 0 16,12 0-16,-12 0 16,13 0-1,-14 0 1,1 0 0,12 0-16,-12 0 0,13 0 15,-14 0 1,1 0-16,13 0 0,-14 0 0,14 0 15,-14 0 1,14 0-16,-13 27 0,-1-27 16,14 0-16,-14 0 31,14 0-31,-13 0 0,13 0 0,-14 0 16,0 0-16,14 0 15,-13 0-15,13 0 16,-14 0-1,14 0 1,-14 0-16,1 0 31,13 0 16,-14 0-47,14 0 16,-14 0 15,1 0-31,13 0 16,-14 0-16,14 0 15,-13 0-15,12 0 16,-12 0-16,-1 0 16,14 0-1,-13 0 16,13 0-31,-14 0 16,14 14 0,-14-14-1,1 0-15,13 0 16,-14 0 15,14 0-31,-14 0 16,1 0-16,13 0 0,-14 0 15,14 0 1,-14 0 0,14 0 15,-13 0 0,-1 0-15,14 0-1,-14 0 1,28 0 0,-14 0-16,-14 0 0,14 0 15,-14 0-15,1 0 0,13 0 16,-14 0 0,14 0-16,-13 0 0,12 0 31,-12 0-31,-1 0 31,14 0-15,-13 0-16,12 0 31,-12 0 0,-1 0-15,14 0-1,-13 0-15,13 0 16,-14 0-16,14 0 16,-14 0-16,1 0 0,13 0 15,-14 0 1,14 0 15,-14 0-15,14 0-1,-13 0 1,-1 0 0,14 0-16,-14 0 31,14 0-31,-13 0 16,13 0-1,-14 0-15,1 0 0,12 0 16,-12 0-16,13 0 31,-14 0 16,1 0-31,12 0 15,-12 0 0,13 0-15,-14 0 15,14 0 16,-13 0-32,-1 0 17,14 0-17,-14 0 48,14 0-32,-13 0-15,12 0 15,-12 0-31,-1 0 31,14 0-15,-13 0-1,13 0 17,-14 0-32,0 0 31,14 0 0,-13 0 16,13 0 16,-14 0-1,14 0 1,-14 0 15,1 0-31,13 0 156,-14 0-94,14 0-46,-14 0 62,14 0 125</inkml:trace>
</inkml:ink>
</file>

<file path=ppt/ink/ink25.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13:56:39.451"/>
    </inkml:context>
    <inkml:brush xml:id="br0">
      <inkml:brushProperty name="width" value="0.83333" units="cm"/>
      <inkml:brushProperty name="height" value="1.66667" units="cm"/>
      <inkml:brushProperty name="color" value="#00FFFF"/>
      <inkml:brushProperty name="tip" value="rectangle"/>
      <inkml:brushProperty name="rasterOp" value="maskPen"/>
      <inkml:brushProperty name="fitToCurve" value="1"/>
    </inkml:brush>
  </inkml:definitions>
  <inkml:trace contextRef="#ctx0" brushRef="#br0">0 1 0,'27'0'625,"-14"0"-594,1 0-15,13 0 15,-14 0-31,14 0 31,-14 0-15,1 0 15,13 0 32,-14 0 62,14 0-31,-13 0-1,12 0-61,-12 0 30,-1 0 32,14 0-32,-13 0 1,12 0-63,-12 0 78,13 0-78,-14 0 47,1 0-47,13 0 47,-14 0 15,14 0-31,-14 0-15,1 0 15,13 0-15,-14 0 0,14 0-16,-14 0 62,14 0-62,-27 13 31,14-13-15,-1 0-16,14 0 31,-14 0 16,14 0-16,-13 0 110,13 0-125,-14 0 46,1 0-46,12 0-1,-12 0 32,13 14-31,-14-14 31,14 0-47,-14 0 62,1 0-62,13 0 31,-14 0 1,14 0-17,-13 0 17,-1 0-32,14 0 62,-27 13-62,13-13 16,14 0 46,-13 0-62,13 0 47,-14 0-47,0 0 47,14 0 31,-13 0-31,13 0-31,-14 0-1,14 0 16,-14 0-31,1 0 16,13 0-16,-14 0 31,14 0-31,-14 0 16,1 0 0,13 0-1,-14 0 1,14 0-1,-13 0 17,12 0-32,-12 0 0,-1 0 15,14 0-15,-13 0 47,12 0 31,-12 0 0,13 0-78,-14 0 32,1 0-17,13 0-15,-14 0 47,14 0-47,-14 0 16,14 0 31,-13 0-47,-1 0 125,14 0-16,-14 0-46,14 0-17,-13 0 64,-1 0-32,14 0-16,-14 0-30,14 0-32,-13 0 15,13 0 79,-14 0-47,1 0 15,12 0 1,-12 0 15,13 0-15,-14 0 202,14 0-124,-14 0-32,1 0 16,-14 27 1672,0-13-1781,0 12-16,0-12 15,0-1-15,0 14 16,0-13 0,0 13-16,0-14 15,0 27 1,0-13-16,0-13 15,0 26 1,0 0-16,0 1 16,0-15-16,0-12 15,0 13-15,0-14 32,0 14-32,0-13 15,0 26-15,0-27 16,0 14-1,0-13 1,0 12-16,0 15 16,0-28-16,0 14 15,0-13 1,0-1-16,0 14 0,0 13 16,0-26-16,0 13 15,0-14 1,0 27-16,0-13 15,0 13-15,0-26 16,0 26 0,0-26-16,0 13 31,0 13-31,0-27 16,0 28-1,0-15-15,0-12 16,0 26-1,0 1-15,0-15 16,0-12 0,0 13-16,0 13 15,0-26-15,0 12 16,0 15-16,0-28 16,0 1-1,0 12-15,0 15 16,27-28-16,-27 28 15,0-15 1,0-12-16,0 13 16,0-14-16,0 1 15,0 12-15,0-12 16,0 13 0,0-14-16,0 14 15,13-13 1,14-1 31,-27 14-47,0-14 15,0 14 1,0-13-16,0-1 16,0 14-1,0 13-15,14-26 16,-14 13-16,0 13 15,0 27 1,26-13-16,-26-14 16,0 0-1,0-26-15,0 26 16,14-13-16,-14 13 16,0-26-1,27 13-15,-27-14 16,13 14-16,-13-13 15,14-1 1,12-13 593,-12 0-593,13 0 0,-14 0-16,14 0 15,-13-13 1,-1-14 15,-13 13-15,27-13 15,-14 14 0,-13-14 16,27 14-31,-27-1-1,0-13 1,0 14 0,0-14-1,14 27-15,-14-14 32,0-12-17,0 12 1,0 1 31,0-14 0,0 13-1,0-12 1,0 12 47,0-13-47,27 27-47,-27-13 16,13-1 30,0 14 1,-13-27-31,0 14 156,27-14-141,-13 27 141,13 0 78,-14 0-156,0 0-32,14 0 16,-13 0 47,13 0-47,-14 0-15,14 0 62,-14 0-47,-13 14 1047,0-1-1109,0 14 31,0-14-16,0 1-16,0 13 48,0-14-32,0 14 0,0-14 16,0 14-31,0-13 0,0-1-1,0 14 16,0-14-15,0 14 15,0-13-15,0 13 0,0-14-1,0 1 1,0 12-1,0-12 1,-26-14 0,26 27-16,0-14 15,0 14 1,0-13 31,0-1-32,0 14 1,0-14 0,0 14 15,0-13-31,0-1 0,0 14 16,-14-27-1,14 13-15,0 14 31,0-13-31,0 13 32,0-14-32,0 0 15,0 14-15,-27-13 32,27 13-32,0-14 31,0 14-31,0-14 62,0 1-15,0 13-16,0-14 16,0 14-15,0-14-1,0 1-16,0 13 1,0-14 0,0 14 15,0-13-15,0 12-16,0-12 15,-13-1 16,13 14-15,0-13 0,0 12-16,0-12 31,0 13-15,0-14-16,0 1 46,0 13-14,0-14-1,0 14 0,0-14-31,0 14 16,0-13 15,0-1-15,0 14 15,0-14 16,0 14 0,27-27 1140,-14 0-968,14 0-172,-14 0 0,-13 14 218,0-1-202,0 14-32,0-14 16,0 14-31,0-13-1,0 13 1,0-14-1,0 1 1,0 12 0,0-12-1,0 26-15,0-13 16,0-14 0,0 14-16,0-13 31,0-1-16,0 14-15,0-13 32,0 12-17,14-12 1,-14 13 31,0-14-32,0 1 32,0 13-15,0-14-1,0 14-16,0-14 1,0 1 15,0 13 1,0-14-32,0 14 46,0-14-30,0 14 15,0-13 16,0-1-31,0 14 15,0-14 16,0 14 0,0-13 15,0 13-15,0-14 0,0 0-16,0 14-15,0-13 0,0 13 30,0-14-30,0 1 31,0 12-16,0-12 94,0 13-78,0-14 16,0 14-17,0-13 1</inkml:trace>
</inkml:ink>
</file>

<file path=ppt/ink/ink26.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13:57:44.704"/>
    </inkml:context>
    <inkml:brush xml:id="br0">
      <inkml:brushProperty name="width" value="0.83333" units="cm"/>
      <inkml:brushProperty name="height" value="1.66667" units="cm"/>
      <inkml:brushProperty name="color" value="#00FFFF"/>
      <inkml:brushProperty name="tip" value="rectangle"/>
      <inkml:brushProperty name="rasterOp" value="maskPen"/>
      <inkml:brushProperty name="fitToCurve" value="1"/>
    </inkml:brush>
  </inkml:definitions>
  <inkml:trace contextRef="#ctx0" brushRef="#br0">2855 3095 0,'0'13'422,"0"1"-391,0-1 32,0 14 46,0-14 16,0 14-78,-14-13-31,14 12-1,0-12 1,0-1-1,0 14 1,0-13-16,0 13 31,0-14-15,0 14-16,0-14 16,0 1-1,0 13 16,0-14 16,0 14 16,-26-14-32,26 1 110,0 13-94,0-14-1,0 14-14,0-14 61,0 14 95,0-13-32,13-14 32,-13 13-188,0 14 93,13-13 1,-13 12 94,0-12-126,14-14-46,-14 27 15,0-14 16,0 1 140,0 12-155,0-12 15,0 13-16,0-14 0,0 1-15,0 13 15,0-14 0,0 14 0,0-14 16,0 14 31,0-13-31,0-1-15,0 14 14,0-14 1,27 14 63,-27-13 562,0 13-438,0-14-172,0 0-30,0 14 15,0-13-32,0 13 16,0-14 1,0 14-17,0-14 17,0 1-1,0 13 16,0-14-16,0 14 0,0-14 16,0 1 0,0 13 0,0-14 0,0 14 0,0-13-1,0 12 1,0-12 0,0-1 0,0 14 0,-14-27-47,14 14 16,0 13-1,0-15 16,0 15 1,0-14-32,0 1 31,-13-14-15,13 27-1,0-14 32,0 14-31,0-14 15,0 1-15,0 13-1,0-14 1,0 14-1,0-14 17,0 14-17,0-13 1,0-1 0,0 14 15,0-14-16,0 14 1,0-13 15,0 13-15,0-14 0,0 1-1,0 12 16,0-12-15,0 13 15,0-14-31,0 14 16,0-13 0,0-1-1,0 14 16,0-14-15,0 14 15,0-13 16,0-1-16,0 14 1,0-14-17,0 14 126,0-13-125,0 13 15,0-14 0,0 0 0,0 14 1,0-13 14,0 13-14,0-14-1,0 14-15,0-14 30,0 1 658,-14-14-673,14 27-16,0-14 1,0 14 0,0-14-1,0 1 1,0 13 0,-26-14-1,26 14 1,0-13 15,0 12-15,0-12 46,0-1-31,0 14 16,-14-27 0,14 14-47,0 12 47,0-12-31,0 13-1,-27-14 1,27 1 0,0 13-1,0-14 1,0 14-16,0-14 31,0 14-31,0-13 16,0-1-16,0 14 15,0-14-15,0 28 16,0-14 0,0-14-1,0 27-15,0-13 16,0-13 15,0-1-15,0 14-16,0-14 15,0 14 1,0-13 0,0-1-16,0 14 31,0-14-31,0 14 15,0-13 17,0 13-1,0-14 16,0 1 62,14-14-93,-14 26 15,0-12-15,0 13 15,13-27-31,-13 13 47,0 14-16,0-13 16,0-1 0,0 14 172,27-14-188,-27 14 16,0-13-32,13-14-15,-13 13 16,0 14-16,0-14 16,0 14-1,0-13 1,14 13-16,-14-14 31,0 0 0,0 14-15,0-13 31,0 13 156,27-27-187,-27 13 390,0 14-375,0-14-15,0 1-1,0 13 1,0-14-16,0 14 16,0-14-1,0 14-15,0-13 31,0-1-31,0 14 16,0-13 0,0 12 15,0-12-31,0-1 31,0 14-15,0-13-1,0 12 1,0-12 31,0 13 0,0-14-16,-14 1-15,14 13 15,-13-14-31,-1-13 31,-12 27-31,12-14 16,-13-13-16,27 27 15,-13-13 1,-14-14 0,27 13 77,0 14-14,0-14 14,0 14-30,0-13-32,0-1 16,0 14 15,0-14-30,0 14 46,0-13 16,0 13-32,13-27-46,-13 13-1,0 1 17,0 12 30,0-12 47,14 13-15,-14-14-63,27-13-15,-27 27 15,13-14 32,-13 1 15,0 13-31,0-14 78,0 14-63,0-13-15,27-14-31,-27 26-1,0-12 1,0-1 0,0 14-1,0-13 17,13-14-1,-13 26 0,14-26-15,-14 14 562,0-1-563,0 14 17,0-13-17,0 13 48,0-14 15,0 14-16,0-14-15,0 1 31,0 13-15,-14-27-47,14 13 15,0 14 16,0-14-16,0 14-15,0-13 15,0-1-16,0 14 1,0-14 0,0 14 15,0-13-15,0-1-1,0 14 48,0-13-32,0 12 16,0-12 0,0 13 15,0-14-46,0 1 31,0 12 15,0-12-31,0 13 1,0-14-17,0 14 17,0-13-17,0-1 16,0 14 1,0-14-17,0 14 32,0-13 0,0 13 0,0-14 0,0 0 0,0 14 0,0-13-16,0 13 0,0-14 16,0 0 15,0 14-15,0-13 0,0 13 63,0-14-79,0 14 31,0-14 282,0 1-125,0 13-172,-26-27 1328,12 0-1313,-13 0 32,14 0-47,-14 0 78,13 0-110,1 0 1,-14 0 0,14 0-1,-14 0 32,13 0-31,1 0-1,-14 0 1,14 0 0,-14 0-1,13 0 1,-13 0 46,14 0-30,0 0-32,13 13 15,-27-13-15,13 0 32,-13 0-32,14 27 15,-14-27 32,14 0 187,-1 0-77,-13 0-110,14 0 31,-14 0-47,14 0 0,-1 0 0,-13 0-15,14 0 0,-14 0 15,13 0-15,-13 0-1,13 0 1,1 0-1,-14 0 1,13 0 0,-12 0-1,12 14 1,-13-14 0,14 0-1,-1 0 1,-13 0-1,14 0 1,13 26-16,-27-26 16,14 0-16,-14 0 31,13 0-15,1 0-1,-14 0 16,14 0 204,-14 0-173,13 0 48,1 0 46,13 14-94,-27-14-46,14 0 0,-14 0-1,13 0 1,-13 0 0,14 0 15,-1 0-31,-12 0 31,12 0 32,-13 0-1,14 0 1,-14 0-1,14 0 1,-1 0 15,-13 0 62,14 0-77,-14 0-48,13 0 17,1 0-1,-14 0-15,14 0-1,-14 0 16,13 0 16,-13 0 594,14 0-610,-27 0-15,26 0-1,-13 0-15,14 0 16,-14 0 0,14 0-1,-14 0 63,13 0-15,1 0 46,-14 0-46,14 0-1,-14 0 1,13 0-1,-13 0 16,14 0 1,-1 0-1,-12 0-47,12 0-15,-13 0 77,14 0-77,-1 0 0,-12 0-1,12 0 1,-13 0-1,14 0 1,-14 0 0,13 0 15,0 0-15,-13 0-1,14 0 1,-14 0-16,13 0 31,-12 0-31,12 0 16,1 0 15,-14 0-15,13 0-1,-13 0 16,14 0 1,-14 0 218,14 0-172,-1 0-78,-13 0 15,14 0 17,-14 0-32,27-27 15,-13 27 1,-1 0 0,-13 0-16,14 0 31,-14 0-16,14 0 1,-14 0 0,13 0 31,1 0 140,13-13-15,-27 13-156,13 0 15,-12 0-16,26-27 17,-14 27-32,14-14 31,-27 14 0,27-27-15,-13 27 46,-1 0 220,-12 0-236,12 0 17,14-13 1265,0-1-1203,0-12 156,0 12-203,0-13-46,0 14 61,0-14-61,0 13 30,0 1-31,0-14-15,0 14 15,0-14 16,0 13 31,0 1-15,0-14-16,0 14 0,0-14-32,0 13 1,0-13-1,0 14 17,0 0-17,0-14 1,0 13 0,0-13 15,0 14-16,0-14 17,0 14-32,0-1 15,0-13-15,0 14 16,0-14-16,0 14 16,0-14-1,0 13 1,0 1-1,0-14 939,0 13-783,0-12-139,0 12-17,0 1-15,0-14 16,0 13 0,0-12-16,0 12 15,0-13 1,0 14 31,0-1 0,0-13 15,0 14-31,0-14-15,0 14 0,27 13-16,-27-27 15,0 13 1,0 1-1,0-14-15,13 14 16,-13-14 0,0 13-1,0 1 1,14 13 15,-14-27-31,0 14 16,0-14-1,0 13 1,0-13 0,27-13-1,-27 27 1,0-14 0,0 13-16,13 1 31,-13-27-31,0 13 15,0-14-15,0 1 16,0 0 0,0-1-16,0 14 15,0-13-15,0 27 16,0-14 0,0 13-16,0-12 15,0-15-15,0 28 31,-13-1-31,13-13 16,-27 27 1937,13 0-1750,14-13-156,0-14 141,0 14-141,-26-14-1,26 13 48,0 1 78,0-14-63,0 14 1,0-14-79,0 13-15,0-13-1,0 14 1,0 0 0,0-14-1,0 13-15,0-13 16,0 14 31,0-14 46,13 14-77,-13-1 15,0-13-15,0 14 0,0-14-1,0 14 1,0-1-1,0-13 17,0 14-17,0-14 1,0 13-16,0-12 16,0 12-1,0 1 1,0-14 15,0 13-31,0-12 16,0 12-1,0-13-15,0 14 16,-13 13 1375,13-14-1313,0-13-31,0 14-1,0-14 64,0 14-48,0-1-15,-14 14-31,14-27 15,0 14 16,0-14 31,0 14-31,0-14-16,0 13 0,0 1-15,0-14-16,0 14 31,0-14 1,0 13 14,0-13-14,-27 27-17,27-13 1,0-1 0,0-12 30,0 12-30,0-13 0,0 14-1,0-14 17,0 13-32,0 1 31,0-14-16,0 14 17,0-14 15,0 13-16,0 1 1500,0-14-1422,0 14-15,0-14 141,0 13-95,0-13-93,0 14 0,0 0 0,0-14 47,0 13-48,0-13-46,0-13 32,0 27-32,0-14 31,0 13-15,0 1 15,0-14 16,0 14 140,0-14-156,0 13-31,0-13 32,0 14-1,0-1 16,0-12 0,0 12-32,0-13 1,0 14 0,0-1-1,0-12-15,0 12 16,0-13-1,0 14 1,0-14 15,0 13-15,0 1 0,0-14-1,0 14 1,0-14-1,0 13-15,0-12 16,0 12 0,0 1-1,0-14-15,0-14 16,0 28-16,0-14 16,0 14-16,0-14 1046,0 13-671,0 1-250,0-14 94,0 14-172,0-14 266,0 13-251,0 1 1,0-14-32,0 14 984,0-14-655,0 13-329,0-13-31,0 14 16,0-1-16,0-12 15,0-15 1,14 28-16,-14-14 16,0-12-16,0 25 15,0-13 63,0 14 47,0-1 125,0-12-234,0 12 0,0-13-1,0 14 1,0-14-1,0 13 1,0 1 0,0-14-1,0 14 17,0-14-1,0 13-31,0 1 15,0-14 1,13 14 0,-13-14-1,27 13 17,-27-13-17,0 14 16,0 0-15,0-14 0,0 13-16,0-13 15,0-13 1,-13 0-16,13-1 16,-27-12-16,27 39 31,0-26-16,0 13-15,0 14 844,0-1-828,0-13-1,0 14-15,0-27 16,0 13 172,0 13-157,0-13-16,0 14-15,0-1 32,0-12-1,0 12 0,0-13 0,0 14-15,0-14 0,0 13-16,13 1 15,-13-14 1,0 14-16,0-14 16,0 13-1,0-12-15,0 12 16,0 1-16,0-28 15,0 14 1,0 14-16,0-14 16,0 14-1,0-1 1,0-13 15,0 14 16,0-14 16,0 14-63,0-14 687,0 13-656,0 1-15,0-14 0,0 14 15,0-14-31,0 13 47,0-13 15,0 14-31,0-1 16,0-12 47,0 12-63,0-13 1,0 14-17,0-14 1,0 14-1,0-28-15,-13 28 16,13-28-16,-14 15 16,14-15-1,0 28-15,0-14 16,0 14-16,0-14 16,0 13 15,0 1-16,0-14 32,0 13 16,0-12-32,0 12-15,0 1-16,0-14 15,0-14 1,0 28 0,0-14-16,0 14 15,0-28 1,0 15-16,0-15 15,0 28-15,0-28 16,0 15 0,0 12-16,0 1 937,0-14-874,0 13-1,0-12-46,0 12-1,0 1 1,27-14 15,-27 13 16,14 14-16,-14-27-31,26 27 63,-26-13-47,0-14 62,0 14 15,0-1 17,0-13-48,0 14-46,0-27 15,0 13-31,0 13 16,0-13-1,0 14-15,0 0 16,0-14 0,0 13-1,0-13 17,0 14 14,0-14 1,0 14 0,-13-1 16,13-13-32,0 14 16,0-14 0,0 14 671,0-1-686,0-13-1,0 14-15,0-14 15,0 13 16,0-12 78,0 12-78,0 1 15,0-14-15,0 13-16,0-13-15,0 14-1,0-14-15,0 14 16,0-1 0,0-13-16,0 14 15,0-14 1,0 14 15,0-14-15,0 13-1,0 1 17,0-14-1,0 14-15,0-14-1,0 13 48,0 1-32,0-14 0,0 13-15,0-12-16,0 12 15,0-13 1,0 14-16,0-1 16,0-12-16,-13 12 15,13-26-15,0 13 16,0 13 0,0-12-16,0 12 31,0 1-31,-27-14 0,27 13 31,0-12-31,0 12 703,0-13-687,0 14-1,0-1-15,0-26 16,0-14 0,0 41-16,0-1 15,0-13-15,0 14 16,0-14-16,0 14 16,0-14-1,0 13 16,0 1 1,0-14 46,0 14-47,0-14-15,0 13-1,0 1 1,0-14-16,0 14 16,0-14-1,0 13 16,0-13 1,0 14 15,0 0 78,0-14-110,27 27 438,26 0-437,-12 0-16,-1 0 16,-27 0-1,28 0-15,12 0 16,-12 0-16,-1 0 15,0 0 1,1 0-16,12 0 16,-12 0-16,-1 0 15,0 0-15,41 0 16,-40 0-16,-27 13 16,26 1-1,-13-14-15,13 26 31,-26-12-31,26-14 0,-13 27 16,-14-14-16,28 14 16,-1-27-1,14 13-15,-41-13 16,14 0-16,-13 27 31,12-27-31,15 0 16,-28 14-16,1-14 15,12 0 1,-12 0-16,13 0 16,-14 0-1,14 0 1,-13 0 0,-1 0-1,14 0 1,-14 0 15,14 0-15,-13 0-1,13 0 1,-14 0 15,0 0 0,14 0 32,-27 13 296,0 41-343,0-14-16,0 1 16,14-1-1,-14 14-15,27 13 16,-27 0-16,0 14 15,0 13 1,0 13-16,0-40 16,26 1-1,-26 12-15,0 14 0,0-13 16,0 13-16,0 14 16,0-14-1,0-27-15,0 40 16,0-39-1,0 12-15,0-13 16,0 1-16,0-41 31,0 26-31,0-26 16,0 13 0,0 1-16,0-1 15,0 14-15,0-14 16,0-26-16,0 26 15,0 0 1,0 14-16,27-14 16,-27 28-1,0 39-15,0-40 16,0-26-16,0 12 16,0-12-1,0-1-15,0-27 16,0 14 499,14 14-499,-14 53 0,0-14-16,0 14 15,27 14-15,-27-14 16,0 13-16,27-12 16,-27 12-1,0-13-15,0 14 16,26 26-16,-26-26 15,27-14 1,-27 53-16,27 0 16,13 41-1,-13 1-15,0-1 0,-27 27 16,0-27 0,41-40-16,-41-14 15,0-26 1,13-14-16,-13 94 15,27-121-15,0 41 16,0-1 0,-27-67-16,27 28 31,-27-15-31,0-12 16,26-1-1,-26 0 360,0 41-375,0-14 16,0 0-16,0 41 15,0-14 1,0 13-16,-13 1 16,13 26-16,0-40 15,0-13 1,0 53-16,0-66 16,0 26-1,0-14-15,0-12 16,0-28-16,0 40 15,0-39-15,0-1 16,0-26 0,0 12-16,0-12 15,0 13-15,0-14 16,0 14 15,0-14 0,27-13 157,-14 0-172,-13-26-1,0-15-15,0 1 16,54-41-16,-26-13 15,-1-13 1,0-1-16,-14 41 16,14-40-16,0-41 31,-27 54-31,27-14 0,-27-26 16,0-14-1,0 14-15,0 39 16,0-12-16,0 13 15,0-14 1,0 14-16,0-13 16,27 40-16,-1-41 31,1 41-15,27-14-16,-14 1 15,-40 12 470,0 1-485,-40-40 15,27-1 1,-28-80-16,41 54 0,-27-14 15,27 40 1,-26 41-16,26 0 16,0-14-1,0 14-15,0 0 16,0-14 0,0 41-16,0-68 15,0 69-15,0-28 16,0 27-1,0-41-15,0 41 16,0-1-16,0 28 16,0-27-1,0 13 1,0 13 0,0-13-1,0 14 1,0-14-16,0 14 31,0-28-31,-27-26 16,27 13-1,0-13-15,0 0 16,0 13-16,0-13 16,0 0-1,0-14-15,0 41 16,0-27-16,0-41 15,0 41 1,-27-41-16,27 41 16,0 0-16,-14 13 15,14 14 1,0 26-16,0-26 31,0 13-31,0 14 453,-26-14-453,-15-13 16,28 26-16,-28-26 31,-13-14-31,0-26 16,-13 39-16,13-13 15,0-26-15,14 39 16,-14 15-16,27-42 16,-13 15-1,-14-15-15,14 15 16,-14 26 0,41-13-16,-14 13 15,-13-14 1,13 28-16,13-27 15,-13 13-15,27 13 16,-13-26 0,-14-14-16,27 41 15,-13-28 1,-14-12-16,0 12 16,13 1-16,-13-14 31,1 41-31,12-27 15,-13-14-15,27 40 16,0-13 0,-13 14-16,13-14 15,0 14 1,0-1 0,0-13-16,0-13 15,0 27 1,0-28-16,0-12 15,0 12-15,0 1 16,0 0 0,0-1-16,0 14 15,0 14-15,0-14 16,0 14-16,0-14 31,0 13-15,0 1 15,-27 13-31,14 0 16,-28 0-16,28 0 15,-28 0 1,15 0-16,12 0 31,-13 0-31,14 0 16,-14 0-1,13 0-15,1 0 16,-14 0 0,-13 0-16,26 0 0,-12 0 15,12 0-15,-13 0 16,14 0 15,-1 0-15,14 13 171,0 14-171,-27-13-16,27 26 31,0-13-31,0 13 16,0 0-1,0 28-15,0 39 16,0 28-16,0-41 16,54 80-16,0 28 15,94 80 1,0 0-16,-54 1 16,13-1-16,1 40 15,-28 1 1,28 13-16,-41-27 15,0-27 1,14 40-16,-54-94 16,40-26-16,-67-28 15,0-26-15,27-13 16,-27-28 0,27-40-16,-27-13 15,27-14-15,-27 1 16,-14-14 531,14-14-547,-13 1 15,-28 39 1,-12-12-16,-1 106 16,-40-39-1,27 94-15,-14-81 16,14 26-1,13-39-15,27 40 0,-27-41 16,54 1-16,-26-14 16,-1-14-1,27 15-15,0 12 16,0-40 0,0 14-16,0-41 31,0 27-31,0-26 0,0-1 15,0-13 1,0-14-16,0 14 16,0-13-16,0 13 15,0-14 1,0 0 0,0 14-1,0-13 1,0 13-1,0-14 1,13-13 0,-13 27-16,14-14 31,-1 1-15,-13 13-16,27-14 31,-27 14-16,0-14 17,-14-13 77,1-53-78,-14 39-31,14-26 16,-14 0 0,13-14-1,14 40 1,-27-26-16,27 13 15,-13 14-15,13-14 16,-27 13 0,27-12-16,-13 12 15,13 1-15,-27-14 16,27 13 0,0-13-16,-14 14 15,14-14-15,-26 27 16,26-13-1,-14-1 1,1 14 0,13-27-1,-27 27 1,13-13 0,-13 13 15,27-27-31,-13 27 15,13-13 1,-27 13 0,27-14-1,-13 14 1,-1 0 15,-13 0-15,14 0 15,-14 0 0,14 0-15,-14-27 0,13 27-1,1-13 1,-14-14 15,27 14-15,0-14-1,0 13-15,-13-26 16,13 13-16,0 14 16,0-28-1,0 1-15,0 0 16,0-14-1,0-13-15,0 26 16,0 1-16,0-41 16,0 41-16,0 0 15,0 26 1,0-12-16,0-15 469,26-66-469,-26-28 15,0 68-15,0-40 16,0 39-16,27-66 31,-27 26-31,0 14 16,0-13-1,0-28-15,0 41 16,0-13-16,0-27 16,0 66-1,-13-39-15,13 13 16,-27-14 0,27 41-16,-13-14 15,-14-13-15,0 41 16,27-15-16,0 28 15,-27-41 1,27 41-16,0 0 16,0-1-16,-28-12 15,28-13 1,0-42-16,-13 41 31,-14-14-31,27 14 16,0 27-16,0-41 15,-27 14 1,27 0-16,-27 13 0,27 14 16,0 26-1,0-26-15,0 13 16,0 13 0,13-12-1,-13 12-15,0-13 891,0-13-876,0 0-15,0-1 16,0 1 0,0-41-16,0 14 15,0 0 1,-13-14-16,13 41 16,0-27-16,0 27 15,0-14 1,0 40-16,0-26 15,0 13 1,0-13-16,0 26 16,0 1-16,0-14 15,0 14 1,0-14-16,0 13 16,0 1-1,0-14 1,0 14 15,27 13-15,-14 0-16,1 0 15,26 0-15,-12 0 16,12 0-16,-26 0 16,13 0-1,-27 26 1,13-12-16,-13 26 15,0 0 1,27 41-16,-27-41 16,0 28-1,0-28-15,27 14 16,-27 13-16,0-27 31,27 41-31,-27-41 16,13 41-16,14-41 15,0 27-15,-27-13 16,27-14 0,-27 1-16,0-1 15,0 14 1,0-41-16,0 14 16,0 13-16,0-26 15,0 26 1,0-26-16,0 13 15,0 13 1,0 0-16,0 0 16,0 1-1,0 13-15,0-41 16,0 27-16,0 1 16,0-1-16,0 14 31,0-14-31,0 27 0,0-26 31,13 11-31,-13 15 16,0-26-1,27 13-15,-27-41 16,0 27-16,0 1 0,0-15 31,27 15-31,-27 26 0,0-13 16,13 13-16,-13-27 15,27 41-15,-27-41 16,27 27 15,-27-13-31,27-14 16,-14-26 0,-13 13-16,27-14 15,-27 14-15,0-13 16,14-14 78,-14 26-94,27-26 15,-14 0-15,-13 14 16,13-14-1,14 13 1,-13-13 0,13 27-16,-14-13 31</inkml:trace>
</inkml:ink>
</file>

<file path=ppt/ink/ink27.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13:57:55.434"/>
    </inkml:context>
    <inkml:brush xml:id="br0">
      <inkml:brushProperty name="width" value="0.83333" units="cm"/>
      <inkml:brushProperty name="height" value="1.66667" units="cm"/>
      <inkml:brushProperty name="color" value="#00FFFF"/>
      <inkml:brushProperty name="tip" value="rectangle"/>
      <inkml:brushProperty name="rasterOp" value="maskPen"/>
      <inkml:brushProperty name="fitToCurve" value="1"/>
    </inkml:brush>
  </inkml:definitions>
  <inkml:trace contextRef="#ctx0" brushRef="#br0">0 15 0,'26'0'703,"-12"0"-641,13 0 188,-14 0-140,-13-14-79,14 14 0,13 0 32,-14 0 124,14 0-46,-14 0 265,14 0-218,-13 0-110,-1 0 78,14 0 0,-14 0-31</inkml:trace>
</inkml:ink>
</file>

<file path=ppt/ink/ink28.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13:57:59.979"/>
    </inkml:context>
    <inkml:brush xml:id="br0">
      <inkml:brushProperty name="width" value="0.83333" units="cm"/>
      <inkml:brushProperty name="height" value="1.66667" units="cm"/>
      <inkml:brushProperty name="color" value="#00FFFF"/>
      <inkml:brushProperty name="tip" value="rectangle"/>
      <inkml:brushProperty name="rasterOp" value="maskPen"/>
      <inkml:brushProperty name="fitToCurve" value="1"/>
    </inkml:brush>
  </inkml:definitions>
  <inkml:trace contextRef="#ctx0" brushRef="#br0">0 0 0</inkml:trace>
</inkml:ink>
</file>

<file path=ppt/ink/ink29.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13:58:15.564"/>
    </inkml:context>
    <inkml:brush xml:id="br0">
      <inkml:brushProperty name="width" value="0.83333" units="cm"/>
      <inkml:brushProperty name="height" value="1.66667" units="cm"/>
      <inkml:brushProperty name="color" value="#00FFFF"/>
      <inkml:brushProperty name="tip" value="rectangle"/>
      <inkml:brushProperty name="rasterOp" value="maskPen"/>
      <inkml:brushProperty name="fitToCurve" value="1"/>
    </inkml:brush>
  </inkml:definitions>
  <inkml:trace contextRef="#ctx0" brushRef="#br0">1 258 0,'14'0'954,"-1"0"-908,1 0-30,12 0 0,-12-26-1,13 26 1,-14 0 0,14 0-1,-14-14-15,1 14 16,13 0 15,-14 0-15,14 0-1,-13 0 1,12 0 0,-12 0-1,-1 0 1,14 0-16,-13 0 15,13 0 1,-14-27 0,14 27-16,-14 0 15,1 0-15,13 0 16,13 0 0,-27 0-1,14 0-15,-13 0 16,-1 0-16,14 0 15,-14 0 1,14 0 15,-13 0 1,13 0-17,-14 0 16,0 0 16,14 0 16,-13 0-48,13 0 1,-14 0 15,14 0-31,-14 0 16,1 0 0,13 0-1,-14 0 1,14 0-1,-13 0-15,12 0 16,-12 0 0,-1 0-1,14 0 1,-13 0 0,12 0 15,-12 0-16,-1 0-15,14 0 16,-13 0 15,13 0-15,-14 0 0,14 0-1,-14 0 16,1 0-15,13 0-16,-14 0 31,14 0-31,-14 0 16,14 0 0,-13 0-16,-1 0 31,14 0-31,-14 0 0,14 0 31,-13 0-15,-1 0-1,14 0-15,-13 0 32,12 0-32,-12 0 15,13 0 1,-14 0 15,1 0-15,12 0-1,-26 14 1,14-14 31,13 0 15,-14 0-46,14 0-16,-27 13 0,14-13 16,-1 0-16,14 0 0,-14 0 31,14 0-31,-13 0 0,13 0 15,-14 0 1,0 0-16,14 0 0,-13 0 16,13 0-16,-14 0 15,0 0-15,14 0 16,-13 0 0,13 0-16,-14 0 0,14 0 0,-14 0 31,1 0-31,13 0 15,-14 0 1,14 0 0,-14 0-1,14 0 1,-13 0 0,-1 0-16,14 0 15,-13 0-15,12 0 16,-12 0-16,-1 0 0,14 0 15,-13 0 1,13 0 0,-14 0-1,14 0 1,-14 0-16,1 0 31,13 0-15,-14 0-16,14 0 15,-14 0 1,14 0 0,-13 0-1,-1 0 1,14 0 0,-14 0-16,14 0 15,-13 0 1,13 0-16,-14 0 0,0 0 15,14 0 1,-13 0 0,13 0-16,-14 0 15,1 0-15,12 0 0,-12 0 16,53 0 0,-53 0-16,12 0 15,-12 0-15,-1 0 16,14 0-16,-13 0 31,12 0-31,-12 0 0,13 0 16,-14 0-16,1 0 0,13 0 15,-14 0-15,14 0 16,-14 0-16,14 0 31,-13 0-31,-1 0 0,14 0 0,-14 0 16,14 0-16,-13 0 15,-1 0 1,14 0 0,-14 0-1,14 0 1,-13 0-16,13 27 31,-14-27-31,1 0 16,12 0-1,-12 0 17,13 0-17,-14 0 1,14 0 0,-14 0-1,1 0-15,13 0 31,-14 0-31,14 0 16,-13 0-16,-1 0 0,14 0 16,-14 0-16,14 0 15,-13 0 17,13 0-17,-14 0-15,0 0 16,14 0 15,-13 0-31,13 0 16,-14 0-16,14 0 31,-14 0-31,1 0 0,13 0 0,-27 13 16,13-13-1,14 0-15,-14 0 16,14 0-16,-13 0 0,-1 0 15,14 0 1,-14 0-16,14 0 0,-13 0 31,-1 0-31,14 0 0,-13 0 16,12 0-16,-12 0 0,13 0 31,-14 0 0,1 0 32,13 0 31,-14 0-32,14 0 1,-14 0-16,14 0-1,-13 0-30,-1 0 0,14 0-1,-14 0 1,14 0 46,-13 0-30,-1 0-17,-13 14 1,27-14 765,-14 0-765,14 0-16,-13 0 15,-14-14 1,27 14-16,-14-26 31,0 26-31,14 0 16,-13-14 0,13 14-1,-14 0-15,27-27 16,1 27-16,-14-13 15,13 13 1,-27-27-16,14 27 16,-13 0-16,13 0 15,-14-13 1,0 13 0,14 0-1,-13-14-15,13 14 16,-14 0-1,14 0-15,-14 0 16,1 0-16,13 0 31,-14 0 1,14 0-17,-14 0 16,14 0-31,-13 0 16,-1 0 15,14 0-31,-13 0 32,12 0-32,-12 0 15,-1 0 1,14 0-1,-13 0 1,13 0 0,-14 0-16,14 0 15,-14 0 1,1 0 15,13 0-15,-14 0 15,14 0-15,-14 0-1,14 0 1,-13 0 0,-1 0-16,14 0 15,-14 0 1,14 0-1,-13 0-15,-1 0 16,14 0 0,-14 0-1,14 0-15,-13 0 16,13 0-16,-14 0 16,27 0-16,-26 0 15,26 0-15,-13 0 16,13 0-1,1 0 1,-14 0 0,26 0-16,-39 0 15,13 0-15,-14 0 0,14 0 16,-14 0-16,14 0 31,-13 0-15,-1 0-1,14 0 17,-13 0-17,12 0 32,-12 0-16,-1 0-31,14 0 16,-13 0-16,26 0 16,-13 0-16,-14 0 0,28 0 0,-15 0 15,-12 0-15,-1 0 16,14 0-16,-13 0 0,12 0 16,-12 0-1,13 0-15,-14 0 16,1 0 62,13 0-62,-14 0-1,14 0 1,-14 0-16,14 0 0,-13 0 15,-1 0-15,14 0 16,13 0-16,-26 0 0,13 0 0,-14 0 16,27 0-16,-13 0 0,-13 0 0,-1 0 15,14 0-15,-14 0 0,14 0 16,14 0-16,-28 0 16,14 0-16,-14 0 15,1 0-15,13 0 16,-14 0-16,14 0 47,-14 0-32,1 0 1,13 0-16,-14 0 31,14 0 0,-13 0 16,12 0-47,-12 0 16,-1 0-16,14 0 16,-13 0-16,12 0 15,-12 0 1,13 0-1,-14 0 17,1 0-32,13 0 15,-14 0-15,14 0 78,-14 0-62,14 0 0,-13 0-1,-1 0 48,14 0-1,-14 0 548,14 0-532,-13 0-63,26-27-15,-13 14 16,13 13 0,1-27-16,-1 0 15,14 27-15,13 0 32,-27-27-17,14 27-15,13 0 16,-27 0-16,1 0 15,-14 0 1,13 0-16,-27 0 16,14 0-16,-13 0 31,-1 0-31,14 0 16,-14 14-1,28-14-15,-14 0 16,-14 0-16,14 0 15,13 0-15,-26 0 16,-1 13-16,41-13 16,-41 0-1,1 0-15,13 0 16,-14 0 0,14 0-1,-14 0-15,1 0 16,13 0-1,-14 0-15,14 0 16,-14 0 0,14 0-1,-13 0 1,-1 0 15,14 0-15,-13 0 31,12 0-16,-12 0-15,13 0 15,-14 0 0,1 0-31,12 0 16,-12 0-16,13 0 15,-14 0 1,1 0-16,13 0 16,-14 0-16,14 0 15,-14 0 63,14 0-46,-13 0-17,-1 0 1,14 0-16,-14 0 15,14 0-15,-13 0 16,13 0 0,-14 0 109,0 0-16,14 0-46,-13 0-17,13 0 33,-14 0-17,14 0 1,-14 0 46,1 0 47,13 0-109,-14 0 31</inkml:trace>
</inkml:ink>
</file>

<file path=ppt/ink/ink3.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1:00.955"/>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39 579 0,'0'-13'578,"0"-14"-578,0 14 32,0-14-1,0 13 0,0-13-15,0 14-1,0 0 1,-13-14-16,13 13 78,0-13-62,0 14 31,0-14 78,0 14-78,0-1-1,0-13 1,0 14-15,0-14-1,0 14 16,0-14 15,0 13-15,0 1-16,0-14 16,-27 27 109,27-14-77,13 14 139,-13-26-202,0 12 15,14 14 0,-14-13 1,13 13-17,-13-27 1,27 27 46,-27-14-46,13 14 468,14 0-405,-13 0-17,13 0 1,-14 0-48,0 0 32,14 0 16,-13 0-17,13 0 48,-14 0-63,0 0-15,14 0 31,-13 0 15,-14-26 251,27 26-110,-14 0-172,14 0-15,-14 0 0,1 0-1,13 0 1,-14 0 15,14 0-15,-13 0-1,12 0 17,-12 0-17,-1 0 1,14 0 15,-13 0 16,12 0 15,-12 0-15,13 0-15,-14 0 30,1 0 1,13 0-1,-14 0 1,14 0-1,-14 0 657,1 0-641,13 0 0,-14 0 16,13 0 0,-13 0 156,-13 13 453,0 0-688,0 14 1,0-13 15,0-1 0,0 14-15,0-14 0,0 14-16,0-13 31,0-1-15,0 14-16,0-13 31,0 12 0,0-12-15,0 13-1,0-14 1,0 1 15,0 13-15,0-14-1,0 14 1,0-14 0,0 14-1,0-13 17,0-1-17,0 14 1,0-14-1,0 14-15,0-13 32,0 13-1,0-14-31,0 0 31,0 14-31,0-13 16,0 13-16,0 13 15,0-27 1,0 1-16,0 13 16,0-14 124,0 14 548,0-14-673,0 14 1,0-13 0,0-1-16,0 14 15,0-13-15,0 12 63,0-12 1968,0 13-1984,0-14-16,0 1-15,0 12 15,0-12-15,0 13-1,0-14 79,0 14-78,0-13 15,0-1 16,0 14-16,0-14 78,0 14-62,0-13 0,0-1 0,27-13 578,14 0-625,-28 0 94,0 0-79,14 0 32,-13 0 0,13 0 672,-14 0-703,14 0-1,-14 0 16,1 0-15,13 0 31,-14 0 31,14 0 0,-14 0 0,14 0-46,-13 0-17,-1 0 1,14 0-1,-13 0 1,12 0-16,-12 0 16,-1-13-16,-26 13 547,-14 0-532,27-27 251,13 27-251,1-14 1,-1 14-16,14 0 16,-13 0 171,13 0-171,-14 0-1,14 0 17,-14 0-17,1 0 1,13 0 0,-14 0-1,14 0 1,-14 0-1,14 0 1,-27-27 343,14 27-155,-1 0-204,14 0 15,-14 0-15,14 0 47,-13 0-47,-1 0 16,14 0-1,-14 0-15,14 0 16,-13 0 0,13 0-16,-14 0 15,1 0-15,12 0 219,-12 0-141,13 0-47,-14 0 1,14 0-17,-13 0 1,-1 0 15,14 0-15,-14 0-16,14 0 15,-13 0 79,12 0-78,-12 0 859,-1 0-844,14 0-31,-13 0 16,13 0 62,-14 0-63,0 0 1,14 0 0,-13 0-1,13 0 1,-14 0 46,14 0 1,-14 0-1,1 0-30,13 0-1,-14 0-16,14 0 17,-14 0-17,14 0 1,-13 0 15,-1 0-15,14 0-1,-13 0 1,11 0 15,-11 0-15,-1 0 0,14 0-1,-13 0 610,12 0-594,-12 0-31,13 0 16,-14 0-16,1 0 16,13 0-16,-14 0 15,14 0 1,-14 0-16,14 0 47,-13 0 78,-1 0-63,14 0 1,-14 0-16,14 0 546,-13 0-561,13 0-32,-14 0 15,0 0-15,14 0 16,-13 0 0,13 0 62,-14 0-47,1 0-15,12 0 15,-12 0-16,13 0 17,-14 0 15,14 0 15,-14 0 79,1 0-63,13 0-63,-14 0 954,14 0-828,-13 0-63,-14 14 1016,0-1-1001,0 14-46,0-13 0,0-1-31,0 14 15,0-14 0,0 14-15,0-13 0,0 13-1,0-14 1,0 0 31,0 14-32,0-13 1,0 13 0,0-14-16,0 14 15,0-14 204,0 1-157,0 13 454,0-14-516,0 14 31,0-14-15,0 1-16,0 13 31,0-14-31,0 14 16,0-13 15,0 12-31,-27-12 16,27-1-1,0 28-15,0-14 16,0-14-16,0 27 16,-14-13-1,14-13 95,0 12-95,0-12 16,0-1 1,0 14-1,0-13-31,0 13 31,0-14-15,0 14-1,0-14 17,0 1-17,0 13-15,0-14 32,0 14-17,0-14 16,0 14 16,0-13 0,0-1-31,0 14 421,0-14-405,0 14-17,0 14 1,0-28-1,0 14 1,0-14 62,0 1-62,0 13-1,0-14 17,0 14-17,0-14 17,0 1-32,0 13 15,0-14 16,0 14 16,0-13 0,0 12-16,0-12-15,0-1 0,0 14-1,0-13 813,0 12-796,0-12-17,0 13 17,0-14-17,0 1 1,0 13-1,0-14 32,0 14-31,0-14 15,0 1 0,0 13 204,27-27-1,-27 13 376,14 14-564,-14-14 1,0 14 0,26-13-31,-12-14-1,-14 13 1,13-13-16,-13 27 31,27-27 16,-27-13 781,0-1-812,0 1 31,0-14 0,0 13 0,0-12-1,0 12 1,0-13 0,-13 27-31,-1 0 15,14-13 0,-13 13 16,-14-14 0,27-13 0,0 14 0,0-14 0,0 14 0,0-1 62,0-13-62,0 14 515,0-14-546,13 14-16,-13-14 16,0 13-1,0 1-15,0-14 16,0 14 62,0-14-62,0 13-16,0-13 15,14 14-15,-14-1 78,0-12-15,0 12-32,0-13 16,0 14-31,0-1 30,0-12 1,0 12 469,0-26-485,0 13-31,-27-13 16,0 26-1,27-26-15,-13 13 32,-14-13-32,13 26 15,14-13 17,0 14-17,-27-14 1,27 14-16,0-14 47,-13 13-47,13 1 15,0-14 1,0 13 140</inkml:trace>
</inkml:ink>
</file>

<file path=ppt/ink/ink30.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13:59:05.148"/>
    </inkml:context>
    <inkml:brush xml:id="br0">
      <inkml:brushProperty name="width" value="0.83333" units="cm"/>
      <inkml:brushProperty name="height" value="1.66667" units="cm"/>
      <inkml:brushProperty name="color" value="#00FFFF"/>
      <inkml:brushProperty name="tip" value="rectangle"/>
      <inkml:brushProperty name="rasterOp" value="maskPen"/>
      <inkml:brushProperty name="fitToCurve" value="1"/>
    </inkml:brush>
  </inkml:definitions>
  <inkml:trace contextRef="#ctx0" brushRef="#br0">40-1 0,'27'0'407,"-13"0"-392,12 0 16,-12 0-31,-1 0 32,14 0-17,-13 0 1,12 0 31,-12 0-16,13 0 0,-14 0-31,1 0 32,13 0-32,-14 0 15,14 0 63,-14 0-31,14 0-31,-13 0-1,-1 0 17,14 0-17,-14 0 17,14 0 30,-13 0 1,13 0 15,-14 0-31,0 0-16,14 0-16,-13 0 1,13 0 0,-14 0 15,1 0 0,12 0 0,-12 0-15,13 0 0,-14 13-1,14-13 32,-14 0 31,1 0-15,13 0-16,-14 0-47,14 0 0,-13 0 15,-14 27-15,26-27 16,-12 0-16,-1 0 0,14 0 16,-13 0-1,12 0 1,-12 0-1,-1 0 1,14 0 15,-13 0-15,13 0 15,-14 0-15,14 0 15,-14 0-31,1 0 16,13 0-1,-14 0-15,14 0 32,-14 0-32,14 0 15,-13 0 1,-1 0 31,14 0 31,-14 0-63,14 0 17,-13 0-32,13 0 15,-14 0 1,1 0 0,12 0-16,-12 0 15,13 0 1,-14 0 15,1 0 0,13 0 16,-14 0-31,14 0-1,-14 0-15,14 0 16,-13 0-16,-1 0 31,14 0-31,-14 0 32,14 0-32,-13 0 15,13 0 1,-14 0-16,0 0 31,14 0-15,-13 0 62,13 0-78,-14 0 31,0 0-31,14 0 0,-13 0 16,13 0-16,-14 0 15,14 0 1,-14 0 15,1 0-31,13 0 47,-14 0-16,14 0-31,-13 0 63,12 0-32,-12 0-31,-1 0 16,14 0-1,-13 0 1,12 0 15,-12 0 32,13 0 30,-14 0-77,1 0 0,13 0-16,-14 0 15,14 0-15,-14 0 16,1 0 31,13 0-32,-14 0 1,14 0 47,-14 0-17,14 0-46,-13 0 16,-1 0-16,14 0 16,-14 0-1,14 0 17,-13 0-32,13 0 62,-14 0 16,1 0-78,12 0 16,-12 0-1,13 0 1,-14 0 31,1 0 62,12 0-31,-12 0-46,13 0-32,-14 0 47,14 0 15,-13 0-46,-1 0 46,14 0-46,-14 0 46,14 0 32,-27 13 625,0 14-672,0-13-32,0 13 1,0-14 0,0 0-16,0 14 15,0-13 1,0 13-1,0-14-15,0 14 32,0-14-1,0 1-15,0 13 218,0-14-156,0 14-31,0-13-31,0-1-1,0 14 16,0-14-15,0 14-16,0-13 47,0 12-31,0-12 15,0-1-16,0 14 17,0-13-17,0 13 1,0-14-16,0 14 16,0-14 15,0 1-31,0 13 31,0-14-15,0 14-1,0-14 1,0 14 0,0-13 15,0-1-16,0 14 32,0-14 16,0 14-16,0-13 0,0-1-16,0 14 719,0-13-703,0 12-16,0-12 0,0 26-15,0-13-1,-13-14 1,13 1-16,0 13 16,0-14-1,0 14 1,0-13 0,0 12-1,0-12 1,-14-14-1,14 13 1,0 14 0,0-13 15,0 13-15,0-14-1,0 14 32,0-14 0,0 1-16,0 13 16,0-14 0,0 14 0,0-14-32,0 1 17,0 13-17,0-14 17,0 14-17,0-14 48,0 14-48,0-13 17,0-1-17,0 14-15,0-14 31,0 14-15,0-13 0,0 13-1,0-14 1,0 1-16,0 12 16,0-12-1,0 13 1,0-14-1,0 1 1,0 13 0,0-14-1,0 14-15,0-14 16,0 14 0,0-13-1,0-1 1,0 14-1,0-14 1,0 14 0,0-13 62,0 13-47,27-14 532,-27 0-548,0 14-15,14-13 16,-14 13 15,0-14-31,26-13 0,-26 27 16,0-14-1,0 1-15,14 13 16,-14-14 0,0 14-1,0-14 1,0 1-1,0 13 32,0-14-31,0 14 46,0-13-30,0 12 15,0-12-32,0-1 1,0 14-1,0-13 32,0 12-15,0-12 14,0 13-14,0-14 15,0 1-1,0 13-14,0-14 30,0 14-15,0-14-16,0 1 16,0 13 0,0-14 0,0 14 0,0-14 0,0 14-16,0-13-15,0-1-1,0 14 1,0-14-1,0 14 1,0-13 0,-27 13 15,27-14 0,-13-13 0,13 14-15,0 12 31,-27-26-31,27 14 15,0 13 0,0-14 47,0 14 328,0-14-374,0 1 15,0 13 93,0-14 204,0 14 218,0-13 532,-14-14-766,-13 0-156,14 0-78,0 0-16,13 13-47,-27-13-31,13 0 63,-13 0-48,27 27 17,-13-27-17,-14 0 235,14 13-109,39-13 296,-26 27-93,0-13-266,-13-14 688,-27 0-766,-1 0 16,-26 0-1,27 27-15,13-27 16,14 0-1,-14 0-15,13 0 16,-13 0-16,14 0 16,-1 0 15,-12 0 125,12 13-93,-13-13-48,14 0 1,-14 0-16,14 0 31,-1 0-15,14 27-1,-27-27-15,14 0 47,-14 0-31,27 13 0,-14-13-1,-12 0 16,12 0-15,1 0 0,-14 0-1,13 0-15,-12 27 16,12-27 0,1 0-1,-14 0 1,13 0-1,-13 0 17,14 0-17,-14 0 32,14 0 281,-1 0-281,-13 0-16,14 0-15,-14 0 0,14 0-1,-14 0 1,13 0 15,1 0 0,-14 0 48,14 0-33,-14 0 33,13 0-33,1 0 1,-14 0 31,13 0-31,-12 0 0,12 0-16,-13 0-15,14 0 0,-1-13 15,-12 13 16,12 0 15,-13 0 32,27-14 31,-376 41 750,362-27-766,1 0 110,-14 0-109,14 0-64,-14 0-30,13 0 0,-13 0 31,14 0-32,0 0 1,-14 0-1,13 0 1,-13 0 0,14 0 31,-14 0 15,14 0 16,-1 0-15,14-13-48,-27 13 48,27-14-48,-13 14 17,13-27-32,-27 27 31,27-13 0,-13 13-31,13-27 31,-14 27 1,14-13-1,-27 13-15,14 0 15,-14 0 63,14 0 15,-14 0 641,27 27-703,-14-27-32,1 0 17,-14 0-1,13 0-15,-12 0-1,12 0 48,-13 0-1,14 0 110,-1 0-63,-13 0-46,14 0-32,-14 0-15,14 0 31,-14 0 15,13 0-15,1 0 16,-14 0-1,27-14-62,-13 14 78,-14 0-15,13 0 140,1 0-109,-14 0 31,14 0 125,-14-13-125,27-1 531,0-13-641,0 14-15,0-14 16,0-13 0,0 26-1,0-13 1,0 14-16,0-1 16,0-12-16,0 12 15,0-13 1,0 14-16,0-1 31,0-12 16,-14 26 297,-13 0-79,14 0-187,0 0 282,-14 0-251,27 13 422,0 0-343,0 1-63,0 13-63,0-14-30,0 14 15,0-14 46,0 1-46,0 13 141,0-14 202,0-40 423,0 14-782,0-1-15,0-12 31,0 12 93,0-13-109,0 14 16,0-1-15,0-12-1,0 12 0,0-13 16,0 14-16,0-14-15,0 13 15,0 1-15,0-14-1,0 14 1,0-14 31,0 13-32,0-13 17,0 14-1,-14 13 1031,14-13-999,0-14-47,0 13 46,0-13-46,0 14-1,0-14 17,0 14-17,0-1 1,0-13 62,0 14-16,0-14-30,0 14 15,0-1 156,0-13-188,0 14 1,0-14 0,0 14 15,0-14-16,0 13 1,0 1 15,0-14 79,0 13-32,0-12-47,0 12-15,0-13-1,0 14 1,0-1 15,0-13-31,0 14 16,0-14-1,0 14 1,0-1 0,0-13-1,0 14 17,0-14 14,0 14-14,0-14-1,0 13 0,0 1 0,0-14-31,0 14 16,0-28 0,0 14-1,0 14-15,0-14 16,0 14 0,0-28-1,0 28 1,0-14-1,0 14 17,0-14-17,0 13 1,0-13 0,0 14-1,0-1 1,0-12-1,27 12 704,27-13-703,26 0-1,55 1-15,13-1 16,-14 27 0,14 0-16,-81-27 15,14 27-15,-14 0 16,-27 0 0,27 0-16,-13 0 15,-13 0-15,-1 0 16,0 0-1,0 0-15,41 0 16,-41 0-16,1 0 16,-1 0-1,14 0-15,-41 0 16,1 0 0,13 0-16,-14 0 31,14 0-16,-14 0 17,14 0-1,-13 0-15,-1 0 15,14 0-31,-14 0 15,14 0-15,-13 0 16,-1 0 0,14 0-1,-14 0-15,14 0 16,-13 0-16,13 0 31,-14 0-31,1 0 16,12 0-1,15 0 1,-28 0 0,14 0-1,-13 0 1,12 0-16,-12 0 16,-1 0-1,14 0-15,-13 0 16,12 0-1,-12 0 64,13 0-17,-27 27 235,0 0-297,0 13 16,0-27-1,0 28-15,0-15 16,-14 15-1,14-1-15,-27 0 16,14-13-16,13 41 16,-27-28-16,27 0 15,0 0 1,-13-13 0,13 14-16,0-28 15,0 14-15,-27-14 16,27 1-1,0 13 1,0-14 0,0 14-1,0-14 17,-14-13 155,-26 0-187,13 0 16,-27 0-16,1 0 15,12 0 1,1 0-16,-27-13 0,-41 13 16,41-13-1,-13 13-15,-15 0 16,15 0-1,39 0-15,1 0 16,-27 0 0,13 0-16,41 0 0,-28 0 15,28 0 1,-27 0-16,13 0 16,13 0-1,-13 0-15,14 0 16,-14 0-16,14 0 31,-1 0 0,-13 0 16,14 0-16,-14 0-31,14 0 32,-14 0-17,13 0 1,1 0 15,-14 0 16</inkml:trace>
</inkml:ink>
</file>

<file path=ppt/ink/ink31.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14:15:26.125"/>
    </inkml:context>
    <inkml:brush xml:id="br0">
      <inkml:brushProperty name="width" value="0.16667" units="cm"/>
      <inkml:brushProperty name="height" value="0.16667" units="cm"/>
      <inkml:brushProperty name="color" value="#FFFFFF"/>
      <inkml:brushProperty name="fitToCurve" value="1"/>
    </inkml:brush>
  </inkml:definitions>
  <inkml:traceGroup>
    <inkml:annotationXML>
      <emma:emma xmlns:emma="http://www.w3.org/2003/04/emma" version="1.0">
        <emma:interpretation id="{AC3B212E-1828-41BF-8125-979389056779}" emma:medium="tactile" emma:mode="ink">
          <msink:context xmlns:msink="http://schemas.microsoft.com/ink/2010/main" type="writingRegion" rotatedBoundingBox="14500,1558 14515,1558 14515,1573 14500,1573"/>
        </emma:interpretation>
      </emma:emma>
    </inkml:annotationXML>
    <inkml:traceGroup>
      <inkml:annotationXML>
        <emma:emma xmlns:emma="http://www.w3.org/2003/04/emma" version="1.0">
          <emma:interpretation id="{8BFEAAC1-5BDB-4273-A08E-8FC9ED2FC38A}" emma:medium="tactile" emma:mode="ink">
            <msink:context xmlns:msink="http://schemas.microsoft.com/ink/2010/main" type="paragraph" rotatedBoundingBox="14500,1558 14515,1558 14515,1573 14500,1573" alignmentLevel="1"/>
          </emma:interpretation>
        </emma:emma>
      </inkml:annotationXML>
      <inkml:traceGroup>
        <inkml:annotationXML>
          <emma:emma xmlns:emma="http://www.w3.org/2003/04/emma" version="1.0">
            <emma:interpretation id="{A7522328-E5A5-4B39-A299-F4B82958C4A0}" emma:medium="tactile" emma:mode="ink">
              <msink:context xmlns:msink="http://schemas.microsoft.com/ink/2010/main" type="line" rotatedBoundingBox="14500,1558 14515,1558 14515,1573 14500,1573"/>
            </emma:interpretation>
          </emma:emma>
        </inkml:annotationXML>
        <inkml:traceGroup>
          <inkml:annotationXML>
            <emma:emma xmlns:emma="http://www.w3.org/2003/04/emma" version="1.0">
              <emma:interpretation id="{D7C31C60-B41F-4C3A-AACE-B1B17671EDA5}" emma:medium="tactile" emma:mode="ink">
                <msink:context xmlns:msink="http://schemas.microsoft.com/ink/2010/main" type="inkWord" rotatedBoundingBox="14500,1558 14515,1558 14515,1573 14500,1573"/>
              </emma:interpretation>
              <emma:one-of disjunction-type="recognition" id="oneOf0">
                <emma:interpretation id="interp0" emma:lang="" emma:confidence="0">
                  <emma:literal>.</emma:literal>
                </emma:interpretation>
                <emma:interpretation id="interp1" emma:lang="" emma:confidence="0">
                  <emma:literal>v</emma:literal>
                </emma:interpretation>
                <emma:interpretation id="interp2" emma:lang="" emma:confidence="0">
                  <emma:literal>}</emma:literal>
                </emma:interpretation>
                <emma:interpretation id="interp3" emma:lang="" emma:confidence="0">
                  <emma:literal>w</emma:literal>
                </emma:interpretation>
                <emma:interpretation id="interp4" emma:lang="" emma:confidence="0">
                  <emma:literal>3</emma:literal>
                </emma:interpretation>
              </emma:one-of>
            </emma:emma>
          </inkml:annotationXML>
          <inkml:trace contextRef="#ctx0" brushRef="#br0">0 0 0</inkml:trace>
        </inkml:traceGroup>
      </inkml:traceGroup>
    </inkml:traceGroup>
  </inkml:traceGroup>
</inkml:ink>
</file>

<file path=ppt/ink/ink32.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14:15:55.463"/>
    </inkml:context>
    <inkml:brush xml:id="br0">
      <inkml:brushProperty name="width" value="0.16667" units="cm"/>
      <inkml:brushProperty name="height" value="0.16667" units="cm"/>
      <inkml:brushProperty name="color" value="#FFFFFF"/>
      <inkml:brushProperty name="fitToCurve" value="1"/>
    </inkml:brush>
  </inkml:definitions>
  <inkml:traceGroup>
    <inkml:annotationXML>
      <emma:emma xmlns:emma="http://www.w3.org/2003/04/emma" version="1.0">
        <emma:interpretation id="{92583E51-583D-49FF-84C4-715FB10FEDD0}" emma:medium="tactile" emma:mode="ink">
          <msink:context xmlns:msink="http://schemas.microsoft.com/ink/2010/main" type="inkDrawing" rotatedBoundingBox="4124,11321 6083,10736 6493,12112 4535,12697" semanticType="enclosure" shapeName="Other"/>
        </emma:interpretation>
      </emma:emma>
    </inkml:annotationXML>
    <inkml:trace contextRef="#ctx0" brushRef="#br0">0 2 0,'40'0'203,"-13"0"-203,14 0 15,-28 0 1,27 0-16,1 0 16,12 14-16,15 12 15,-15 1-15,15-13 16,12 13-16,-13 0 15,14-1 1,-14-26-16,0 27 16,-13-27-16,13 27 15,-26-27 1,13 14-16,13 13 31,-27-27-31,14 26 16,-14 1-1,0-27-15,14 14 16,-40-14-16,26 0 16,14 27-16,-41-27 15,27 0 1,14 26-16,-40-26 16,26 0-1,-27 14-15,14-14 16,-13 0-16,26 27 15,-13-27 1,13 0-16,-26 13 16,26-13-16,-13 0 15,-14 0-15,14 0 16,-13 0 0,-1 0 15,-13 27 16,-27 13-16,-13-26-31,-41 13 16,14 26-1,-54 28-15,27-54 16,-27 27-16,121-27 15,-54 13-15,-26 14 0,-28-1 16,28 15-16,-28-41 16,41 26-1,-27 14-15,13-40 16,-26 27-16,39 0 31,68-41-31,-94 41 16,14-40-16,12 39 15,15-26-15,12-27 16,1 0-16,13 14 16,14-14-1,-1 0 1</inkml:trace>
  </inkml:traceGroup>
</inkml:ink>
</file>

<file path=ppt/ink/ink4.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1:36.857"/>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188 363 0,'0'-14'687,"-27"14"-640,27-26-31,0 12 31,0-13 31,0 14-31,0-14 0,0 13-1,-13 14 17,13-13-47,0-14 30,-14 27-14,-13 0 15,27-13-47,-13 13 15,13-27 32,0 13 16,0-13-32,0 14 16,0 0 15,0-14-15,-27 27-31,27-14 15,0-13 31,-13 27 48,-14 0 15,13 0 15,1 0-30,13-13 93,0 40 813,0-14-985,0 14 31,13-13 48,-13-1-63,27-13 515,-13 0-546,13 0 15,-14 0-15,14 0 62,-14 0 78,1 0 391,26 0-516,-13 0-31,-14 0 16,28 0-1,-14 0-15,13 0 16,0 0-16,-26 0 16,13 0-16,13 0 15,-27 27 1,14-27-1,-13 0 1,-1 0 31,-13 13-31,0 14 30,0-13 1,27 13 16,-27-14-1,0 0-30,0 14-1,0-13-16,0 13 32,0-14 31,-13-13 297,13 27-296,0-14-64,0 1 1,0 13-1,0-14 1,0 14 0,0-14-1,0 14 1,0-13 0,0-1-1,0 14 1,0-13-1,0 12 17,13-26 171,-13-13 62,0 0-233,0-14-17,0 13 1,-13 14 0,13-13-1,-14-14 16,14 13-15,0-12 47,-13 26-32,13-14-16,-27 14 32,27-27-47,0 14 47,-14 13-47,14-14 31,-27 14 532,14 0-516,0 0 0,-14 0-16,27-26-15,-14 26-1,-13 0 1,27-14-1,-13 14 1,-14-27 0,14 27 15,13-13-31,-14 13 16,14-27-1,-27 27-15,14-14 16,-14 14 15,14-13-15,-14-14-1,13 27 17,14-13-32,-13 13 15,-14 0 1,27-27-1,-14 13 17,14-13 15,0 14-1,-26 13 1,39 0 156,0 27-93,14-14-110,-13 14 31,-1-13-15,14 13-1,-27-14 1,14 0 31,-14 14 15,26-27-62,-26 14 32,14 13-1,-14-14 16,27-13-32,-27 27 32,13-27 0,-13 13-31,14-13 109,-14 14-94,0 13 0,27-27-31,-27 13 0,13 14 16,14-14-1,-27 14 1,13-13-16,-13-1 31,27-13-31,-27 27 16,14-13-16,-1 12 31,-13-12-31,27-14 16,-27 13 15,13-13 0,-13 27 1,27-27 468,-13 0-469,-1 0-16,-13 14-15,27-14 16,-14 27 0,14-27 15,-27 13-31,14-13 31,13 27-31,-27-14 16,13-13-1,-13 14 1,13-14-16,-13 27 16,27-14 15,-27 14 31,14-27-30,-14 13-17,27-13 110,-27 27-62,0-40 1249,0-1-1296,0-13-16,0 14 16,0-14-16,0 14 15,0-1 1,0-26-16,0 13 31,0 14-15,0-14-1,0 13 1,0-13 46,13 14 470,14-27-517,-14 13-15,14 13 16,-27 1 0,14-14-16,-1 14 15,-13-14 1,27 27 234,-13 0-235,12 0 1,-12 0 15,13 0-31,-27 13 469,0 1-453,0 12 15,0-12 0,0-1 32,13-13-48,-13 27 17,14-27-17,12 0 1,-12 14 15,13-14-31,-14 0 16,1 0-1,13 0 17,-14 0-17,14 0 1,-14 0 31,14 0 46,-27 27 17,0-14-63,0 14-16,0-14 16,0 1 140,0 13-140,-13-27-16,13 13-15,-14-13 15,14 27-15,-27-27 46,14 0 1,-14 0-1,14 0 17,-1 0-64,-13 0 16,14 0-15,-14 0-16,14 0 31,13-13 47,0-1-46,0-13-17,26 27 1,-26-13-16,14 13 16,13 0 30,-14 0 95,1 0-110,13 0 1,-14 0-17,14 0 1,-14 0-1,14 0 1,-13 0 0,-1 27-1,14-27 17,-14 0 14,14 0-30,-13 0 0,13 0-1,-14 0 32,-13 13 203,13-13-219,-13 27 188,27-27-203,-27 13-16,14-13 15,13 0 1,-14 0 15,-13 27 1,14-27-1,-14 14-16,26-14 32,-26 13-47,14-13 63,13 27 77,-27-14-108,0 14 15,13-27-32,-13 14-15,0-1 31,0 14 16,0-13 0,0 12-16,0-12 16,27-14 156,-27 27 157,-13-27-329,-1 0-15,-13 0-16,14 0 15,-27 0 1,13 0 0,13 0-1,1 0-15,-14 0 16,13 0 15,-12 0 0,26-14 157,0 1-126,0-14-15,0 14 0,0-14 94,13 27-126,0 0 63,14 0 32,-13 0-48,-1 0 63,-13 13-78,27-13-31,-13 14-1,12 12 17,-12-26-32,13 14 31,-14-14-15,-13 27-1,14-27 1,12 0-1,-26 13 1,14-13 15,13 14-31,-14 12 63,-13-12-16,27-14-47,-13 0 78,-1 0 375,14 0-437,-27 27-1,13-27-15,-13 13 47,27-13-47,-13 0 47,-14 27-31,13-27 15,-13 14-16,27-14 1,-27 13 0,13-13 31,-13 27-32,27-14 32,-27 14-47,14-27 16,-14 14-1,27-14-15,-14 27 16,0-14 0,14 0-1,-13-13 1,13 27-1,-14-27-15,14 14 16,-14 13-16,1-27 16,40 13-1,-41-13-15,-13 27 16,13-14 0,14-13-16,-13 0 31,-14 14-16,27-14 17,-27 27-1,13-27-31,-13 13 16,14-13-1,-14 27-15,0-14 16,26-13 15,-26 27-15,-13-27 718,13-13-703,0-1-31,-13-12 16,-1 12 0,-13-13-16,14 14 15,-14-1-15,13-13 16,1 27-1,-14-13-15,14 13 32,-14-27-32,13 27 15,-12-13 1,12-1 15,1-13 0,13 14 16,-27 13-47,27-27 47,-14 27-47,-13-13 31,14 13-15,13-27 15,-27 27-15,14-14 31,-1 14-32,14-13 17,0-14-1,-27 14-31,27-14 62,0 13-30,14 14 515,-14 27-547,0-13 15,0 12 1,13-12-16,1-1 15,13-13-15,-14 0 16,14 0-16,-14 27 16,14-13-1,-13 13-15,-1-14 16,14 14-16,-27-14 16,13-13-1,14 14-15,-13 13 16,13-14 15,-27 14-31,13-27 16,0 0-1,-13 13-15,27 1 32,-13-14-1,-14 27-16,0-14 32,0 14-31,0-14 0,27-13-1,-27 27 1,0-13-1,0-1 1,13-13 0,1 0 421,12 0-406,-12 0-31,13 27 16,-27-14-16,13-13 16,-13 27-16,27-27 15,-13 14 1,-1 13 0,-13-14-16,27 1 15,-14 12 1,14-26 15,-27 14-31,14 13 31,-14-14-15,26 1 0,-26 13-1,0-14 1,14-13-16,-14 27 15,0-14 1,0 14-16,13-27 16,-13 14-16,0-1 31,27 14-31,-27-14 31,14-13-31,-14 27 16,27-13 15,-27 13 47,13-27 78,14 13-93,-14-13-47,1 0 15,13 13-16,-14-13 17,-13 27-32,27-27 31,-14 14-15,1-14 15,13 0-16,-27 27 32,13-27-31,-13 13 31,27-13-47,-27 27 31,13-27-15,14 13-1,-13 1 1,-1-14 15,-13 27-15,27-27-1,-27 13 1,14-13 31,12 0 187,-26 27-218,0-14 46,14-13-62,-14 14 32,0 13-17,27-14 1,-27 14 15,0-54 516,0-53-531,0 12-1,0 1-15,-14 13 16,14 14-16,0 27 16,0-28-1,0 14-15,0 14 16,0-14-1,0-13-15,0 26 16,0-12-16,0 12 31,0 1-31,0-14 16,0 13 0,0-13-16,0 14 15,0-27 1,0 26-16,0-13 15</inkml:trace>
</inkml:ink>
</file>

<file path=ppt/ink/ink5.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13:49:22.312"/>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0 107 0,'0'-13'110,"27"13"312,-14 0-391,14 0-15,-13 0-1,-1 0 1,14 0-16,-14 0 0,14 0 15,-13 0 1,13 0-16,-14 0 16,0 0-1,28 0-15,-14 0 0,-14 0 16,27 0-16,1 0 16,-14 0-16,-14 0 0,14 0 15,-14 0 1,28 0-16,-14 0 0,-14 0 0,0 0 15,14 0-15,-13 0 32,13 0-32,-14 0 0,14 0 15,-14 0 1,1 0 0,13 0-1,-14 0 1,14 0-1,-14 0 1,14 0-16,-13 0 16,-1 0-16,14 0 0,-13 0 31,12 0-31,-12 0 0,-1 0 16,14 0-1,-13 0 1,12 0 15,-12 0 0,13 0-15,-14 0-16,1 0 31,13 0-31,-14 0 16,14 0-1,-14 0 1,14 0 0,-13 0-16,-1 0 15,14 0-15,-14 0 16,14 0 0,-13 0-1,13 0 1,-14 0-1,0 0 1,14 0 0,-13 0-16,13 0 0,-14 0 15,1 0-15,12 0 16,-12 0-16,13 0 0,-14 0 0,14 0 31,-14 0-15,1 0-1,13 0-15,-14 0 16,14 0-16,-13 0 16,12 0-1,-12 0-15,-1 0 16,14 0-16,-13 0 16,12 0-16,-12 0 15,-1 0-15,14 0 16,-13 0-1,13 0 1,-14 0-16,14 0 31,-14 0-31,1 0 16,13 0 0,-14 0-16,14 0 15,-14 0 1,14 0-16,-13 0 0,-1 0 15,14 0-15,-14 0 16,14 0 0,-13 0-16,13 0 0,-14 0 15,1 0-15,12 0 16,-12 0-16,13 0 16,-14 0-1,1 0 1,12 0-16,-12 0 15,13 0-15,-14 0 16,14 0 0,-13 0-16,-1 0 31,14 0-31,-14 0 16,14 0-1,-13 0 1,13 0-16,-14 0 15,0 0 1,14 0 0,-13 0-16,13 0 31,-14 0-15,0 0 15,14 0-31,-13 0 31,13 0 0,-14 0-31,14 0 16,-14 0-16,1 0 0,13 0 16,-14 0-1,14 0-15,-14 0 0,14 0 16,-13 0-16,-1 0 15,14 0-15,-13 0 16,12 0-16,-12 0 31,13 0-31,-14 0 16,1 0-16,-14 13 16,27-13-16,-14 0 15,14 0-15,-14 0 16,1 0-16,13 0 31,-14 0-31,14 0 16,-14 0-16,14 0 15,-13 0-15,-1 0 16,14 0-16,-14 0 0,14 0 16,-13 0-16,26 0 0,-13 0 15,-14 0-15,1 0 16,13 0-16,-14 0 0,14 0 15,-14 0-15,14 0 32,-13 0-17,-1 0-15,14 0 16,-13 0 0,12 0-16,-12 0 0,-1 0 15,14 0-15,-13 0 16,12 0-16,-12 0 0,26 0 31,-26-13-31,13 13 16,-14 0-16,14 0 15,-14 0 1,14 0-16,-13 0 16,-1 0 15,14 0-31,-14 0 15,14 0 1,-13 0 0,-1 0 15,14 0 31,-14 0-62,14 0 63,-13 0-47,13 0 15,-14 0-16,1 0 1,12 0 0,-12 0-1,13 0 1,-14 0 0,14 0-1,-14 0 1,1 0-1,13 0 17,-14 0-32,14-14 0,-13 14 15,12 0-15,-12 0 16,26 0 0,-26 0-16,13 0 15,-14 0 1,0 0-16,14 0 15,-13 0 17,13 0-17,-14 0 32,14 0 0,-14 0-16,1 0-31,13 0 16,-14 0 0,14 0-16,-14 0 15,14 0-15,-13 0 16,-1 0 15,14 0-31,-14 0 16,14 0-1,-13 0-15,-1 0 47,14 0-31,-13 0 15,12 0-15,-12 0-16,13 0 15,-14 0 1,1 0-16,13 0 31,-14 0-15,14 0 31,-14 0-47,14 0 15,-13 0 1,-1 0 0,14 0-16,-14 0 31,14 0-31,-13 0 31,13 0 32,-14 0-63,0 0 15,14 0-15,-13 0 16,13 0-16,-14 0 47,0 0-32,14 0 17,-13 0-32,13 0 31,-14 0 0,14 0-31,-14 0 16,1 0-1,26 0 1,-13 0 0,-13 0 15,12 0-31,-12 0 15,-1 0 1,14 0 15,-13 0-15,12 0 15,-12 0-31,13 0 0,-14 0 16,1 0-1,13 0-15,-14 0 0,14-13 16,-14 13-16,1 0 16,13 0-16,-14 0 15,14 0 1,-14 0-16,14 0 16,-13 0-1,-1 0 1,14 0-16,-14 0 15,14 0-15,-13-27 16,13 27-16,-14 0 16,1 0-16,12 0 15,15 0 17,-28 0-1,1 0 47,12 0-31,-12 0-47,13 0 15,-14 0 17,14 0-32,-13 0 15,-1 0 32,14 0-31,-14 0-16,14 0 15,-13 0 1,13 0 0,-14 0 15,0 0 0,14 0 0,-13 0-15,13 0 0,-14 0-16,-13-14 0,27 14 0,-14 0 15,1 0 1,13 0-16,-14 0 16,14 0 46,-14 0-62,1 0 63,13 0-48,-14 0 1,14 0 15,-14 0-15,14 0 31,-13 0-47,-1 0 78,14 0-78,-13-26 31,12 26-15,-12 0-1,13 0 16,-14 0 1</inkml:trace>
</inkml:ink>
</file>

<file path=ppt/ink/ink6.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0:12.721"/>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0 1971 0,'14'0'266,"-1"0"-219,14 0-16,-13 0-31,12 0 31,-26-13-31,14 13 16,-1-13-16,14 13 15,-13 0 1,12-14 0,-12-13-1,13 27-15,-14-13 16,1 13 0,13-27-16,-27 14 15,13 13-15,14 0 31,-14 0-31,14-14 32,-13 14-17,-14-27-15,13 14 16,14-14 0,-14 13 15,14-12-31,-13 12 15,-1 1 17,14-14-17,-14 13-15,14 14 16,-13-40-16,13 13 16,13 14-1,-27-14 1,28-13-16,12 40 0,-39-41 0,13 14 15,-14 14-15,14 13 0,-13-27 16,-1 14-16,27-28 16,-13 41-16,-13-13 15,13-14 1,-14 27-16,0 0 31,-13-13-31,27 13 16,-13-27-1,13 27 1,-27-14-16,13 14 16,14 0-16,-14 0 15,1-27-15,13 27 32,-14 0-32,14-13 0,-14 13 15,14 0-15,-27-14 0,14 14 31,-14-26-31,0 12 0,13 14 16,14 0-16,-14-27 16,-13 14-1,27 13 1,-13 0-16,-14-14 0,0-12 31,13 26-31,14 0 16,-13 0 31,-14-14 125,0-13-126,0 14 142,0-14-141,0 13 0,0 1 140,26 13-156,-26-27-15,0 14 0,0-14-16,0 13 15,0-13 1,0 14 0,14 13 15,-14-13 0,0 26 266,0 14-281,0-14-1,-27 28 1,14-14-1,13-14 1,-27 14-16,13-27 16,14 13-1,0 14 17,-27-27-17,14 14-15,-14 26 16,-13 14-1,-14-14-15,14 41 16,-14-41-16,14 14 16,13-14-1,-27 14-15,41-14 16,-14 14 0,0-41-16,13 14 15,-26-13 1,40 13-16,-27-14 15,27 0 1,-13-13 0,13 27-1,-14-13-15,14 13 16,-27-14-16,27 14 16,-13-14-1,-14-13 1,27 14-16,0-28 250,0-13-219,0 14-15,0-14-16,0 14 31,0-14-31,0 13 16,0 1-16,0-14 15,0 14 1,0-14-1,0 13 1,0-13 0,13 27-1,-13-13-15,0 0 16,14-14 31,-14 13-32,0-13 17,27 14-1,-27-1 16,0-12 0,13 26-32,-13-14 1,0-13 0,14 14-1,-14-14 16,0 14-15,0-1 0,27 14-16,-14-27 15,-13 14 1,27 13 0,-27-27-16,13 13 15,-13-12 1,27 12-16,-13 1 47,-14-14 0,0 13-16,13 14 563,14-26-563,13-15-16,-13 1 1,13-14-16,14 14 16,-27-14-16,-13 41 15,26-28 1,-13 14-16,-27 14 16,13-14-1,1 14-15,12 13 16,-12-27-1,-14 13-15,27 14 16,-27-13-16,13 13 16,-13-27-1,27 14 17,-27-14-32,14 13 31,-14 1 0,13 13 438,14 0-454,-14 0 48,14 0 46,-27-27-93,14 14 125,-14-14-16,27 27-110,-27-14 32,13 14 0,0 0 94,14 0-16,-27-27-47,0 14 0,14 13-78,-14-14 187,27 14 391,-14-26-531,0 12-31,-13-13 15,27 27 16,-27-13-16,14 13-15,-14-27 15,27 27-31,-27-14 47,13 14-16,14 0 63,-14 0-31,1 0-17,13 0-30,-14-13 0,14 13-1,-14 0 17,14 0-17,-13 0 16,-14-27 1,13 27-32,14 0 31,-13 0-15,12-13-1,-12 13 1,-1 0-1,14 0 48,-13 0-1,13 0 17,-14 0-17,14 0-15,-14 0-16,1 0 0,13 0-15,-14 0 0,14 0 31,-14 0 31,-13-27-47,27 27-31,-27-14 47,14 14-32,-1 0 1,14 0 0,-27-26-1,13 26-15,14 0 32,-13-14-32,13 14 31,-14 0-31,1 0 0,12 0 15,-12 0 1,13 0-16,-14 0 16,1 0-1,-14-13 345,0-14-313,26 27 171,-12-14-186,13 14-17,-14 0 1,14 0-1,-13 0 17,-1 0-17,14-27 1,-14 27 15,14 0-15,-13 0-1,12 0 1,-12 0 0,-1-13-1,14 13 1,-13 0 0,13-13-1,-14 13 1,0 0-1,-13-27 1,27 27-16,-13 0 16,13 0 15,-14 0-15,14 0-1,-14 0 1,1 0-1,13 0 48,-14 0-16,14 0-32,-14 0 1,14 0 0,-13 0 15,-1 0-31,14 0 16,-13 0-16,12 0 31,-12 0-31,13 0 15,-14 0 1,1 0-16,12 0 16,-12 0-16,13 0 15,-14 0 1,-13 13-16,14-13 16,13 0-1,-14 0-15,14 14 16,-14-14-16,14 0 15,-13 0 1,-1 0 0,14 0-1,-14 0 17,14 0-32,-13 13 31,13-13-16,-14 0 1,0 0 0,14 0-1,-13 0-15,13 0 32,-14 0-17,1 0-15,-14-13 391,26 13-157,-12 0-218,-14-27-16,27 27 15,-14-14 1,14 14 15,-14-27-15,1 27 0,13 0-1,-14 0-15,14 0 16,-13 0-1,12 0 1,-12 0-16,-1 0 16,28 0-1,-14 0 1,-14 0 0,14 0-16,-14 0 15,14 0 1,-13 14-16,-1-14 31,14 0 0,-14 0 16,14 13-47,-13-13 16,-1 0-1,14 0 1,-14 0-16,14 0 16,-13 0-1,26 27-15,-13-27 16,13 0 0,-26 0-1,26 14-15,-13-14 16,13 26-1,27 1-15,-40-27 16,14 14-16,-1-14 16,-13 0-1,13 27-15,-26-27 16,12 0-16,-12 13 16,-1-13-16,14 27 31,-13-27-31,13 0 15,-14 0-15,0 0 16,14 0 0,-13 0-1,13 0 1,-14 0 0,14 0 15,-14 0-16,1 0 17,13 0-1,-14 0 391,14 0-407,13 0 1,-26-13 0,26 13-16,0 0 15,14-27-15,-14 27 16,1 0 0,-1 0-16,-13-14 15,13 14-15,1 0 16,-1-27-1,14 27-15,-41 0 16,27 0-16,1 0 16,-14 0-1,13-13-15,-27 13 16,28 0-16,-14 0 16,13 0-1,-27 0-15,14 0 16,-13 0-1,-1 0-15,14 0 16,-14 0 0,14 0-1,-13 0 1,13 0 0,-14 0-16,0 0 15,14 0-15,-13 0 31,13 0 1,-14 0-17,1 27 1,12-27 0,-12 13-16,13-13 31,-14 14-31,14-14 15,-27 27 1,13-27 0,1 0-1,13 0 1,-14 0 390,14 0-390,-13 0-16,12 0 15,-12 0 1,-1 0 0,14 0-16,-13 0 31,13 0-31,-14 0 16,0 0-1,14 0-15,-13 0 16,13 0-16,-14 0 15,14 0-15,-14 0 16,1 0 0,13 0-16,-14 0 15,14 0-15,-14 0 16,14 0 0,-13 0-1,-1 0 1,14 0-1,-14 0 48,14 0-16,-13 0-32,13 13-15,-14-13 16,27 27 0,1-27-16,-14 13 15,13-13-15,0 0 16,1 0 0,-15 27-16,-12-27 15,-1 0 1,14 0-16,-13 0 15,13 0 1,-14 0-16,0 0 609,14 0-577,-13 0-17,13 0 48,-14 0-1,14-13-62,-14 13 16,1 0 15,-14-14-31,27 14 31,-14 0-15,14 0 15,-14 0-15,14 0 0,-13 0-1,-1 0 1,14 0-1,-13 0 17,12 0-17,-12 0 32,13 0 0,-14 0 62,1 0 282,-14 27-344,0-13-47,26 12 31,-26-12-31,0-1 31,0 14-31,0-13 16,14-14-16,-14 27 16,0 13-1,0-27-15,0 14 16,0 14 0,0-28-1,0 0 1,0 14-1,0-13 1,0 13 0,0-14 15,0 14-15,0-14 15,0 1-16,0 13 1,0-14 31,0 14-31,0 13-1,27-26-15,-14 13 16,-13 13-1,0-27-15,0 1 16,0 13-16,0 13 16,0-27-16,0 14 15,0-13 1,0 13 0,0-14-16,0 1 31,0 12 0,0-12-31,0 13 16,0-14-1,0 1 1,0 12-16,0-12 31,0 13-31,0-14 31,0 14-15,0-13 0,0-1-1,0 14 1,0-14 31,0 14 0,0-13 1000,0 12-1047,0-12 15,0-1 32,0 14-47,0-13 16,0 26-16,-27-13 15,27-14 1,0 14 15,0-13-15,-13-1-16,13 14 31,0-14-31,0 14 16,0-13-1,0-1 1,-27 14 0,27-14-1,0 14 1,0-13-1,0 13 48,0-14-63,-13-13 16,13 14-16,0 12 31,0-12 0,0 13-15,0-14-16,0 14 31,-14-14-31,14 1 16,0 13-1,0-14 1,-27 14-1,27-13 1,0-1 0,0 14-1,0-14 1,0 14-16,-13-27 16,13 14-1,0 13-15,0-14 16,0 0-16,0 28 15,0-14 1,0-14-16,0 14 16,0-14-16,0 14 15,0 14-15,0-28 16,0 0 0,0 14-16,0-13 15,0 13 1,0-14-16,0 14 15,0-14 1,0 1-16,0 13 16,0-14-1,0 14 1,0-14 0,0 14-1,0-13 1,0-1 31,0 14 0,0 13 499,0-26-530,0 26-16,0-13 16,0-14-1,0 14-15,0-13 16,0-1 0,0 14-16,0-13 15,0 12-15,0-12 16,0-1-1,0 14 1,0-13 0,0 13 15,0-14-15,0 14-1,0-14 1,0 1-1,0 13 17,0-14 15,0 14-16,0-14 16,0 14 328,-27-13-344,14-14-15,-14 13 15,13-13-16,1 0-15,-14 27 32,13-27-32,-12 0 15,12 0 1,14 13-16,-27-13 16,14 0-16,-1 27 31,-12-27-16,12 0 1,14 14 0,-27-14-16,14 0 15,-14 0 1,27 13 0,-14-13-16,1 0 46,-14 0 158,14 0-173,-14 0-16,13 0 1,1 0 0,-14 0-1,14 0 1,-14 0 0,13 0-16,-13 0 15,14 0 1,0 0-1,-14 0 1,13 0 0,-13 0-16,14 0 31,-14 0-15,14 0-16,-1 0 31,-13 0 0,14 0-15,-14 0-1,13 0 1,1 0 0,-14 0-1,14 0 32,13-13-16,-27 13 891,13 0-859,-12 0-48,12 0 17,1 0 14,-14 0-30,13 13 0,-13-13-1,14 0 1,-14 0 0,14 0-1,-1 0 1,-13 0 46,14 0 48,-14 0-63,14 0-16,-14 0-16,13 0 1,1 0 47,-14 0-63,14 0 15,-14 0-15,13 0 16,1 0-1,-14 0-15,13 0 16,-12 0 0,12 0-1,-13 0 1,14 0 0,-1 0-16,-26 0 15,13 0 1,14 0-16,-28 0 15,15 0 1,12 0 0,-13 0-16,14 0 15,-1 0 1,14-13 0,-26 13-1,12 0-15,-13-27 31,14 27-15,-14 0 0,13-14-1,1 14-15,-14 0 32,14 0-17,-14 0 1,27-26-1,-14 26 17,1 0 30,-14 0 1,14 0 718,-14 0-750,27-14-31,-14 14 16,-13-13-1,14 13 1,0-27 0,-14 27-1,13 0 1,-13 0 0,14 0-1,-14 0 1,14 0 15,-1 0 0,-13 0-15,14 0 0,-14 0-1,14 0 1,-14 0-16,13 0 15,1 0 1,13-14 0,-27 14 15,13 0-15,-12 0-1,12 0 1,1 0 15,-14 0-15,13 0 15,-13 0-15,14 0-1,-14 0 1,14 0 15,-28 0-31,28 0 16,-14 0-1,14 0-15,-14 0 16,13 0-16,-13 0 16,14 0-1,0 0-15,-14 0 16,13 0-1,-13 0 1,14 0-16,-14 27 16,-13-27-1,26 0-15,1 0 16,-14 0 0,14 0-16,-14 0 15,13 0 1,-13 0-1,14 0 1,-1 0 0,-12 0 15,12 0-15,-13 0-16,14 0 31,-1 0-16,-12 0 17,26-13-1,-14 13 16,-13 0-32,14 0 1,-14 0 0,13 0 15,14-14 16,-13-13 500,-14 14-532,14 13 1,-14-27 0,-14 27-16,1-13 15,0 13 1,-41 0-16,41 0 15,0 0-15,26 0 16,-26 0 0,-14 0-16,14 0 15,-1 0 1,15 0-16,-15 0 16,28 0-16,-1 0 31,-13 0-16,14 0-15,-14 0 16,14 0-16,-1 0 16,-13 0-1,14 0-15,-14 0 16,14 0-16,-28 0 16,14 0-1,14 0-15,13 27 16,-27-27-1,14 0-15,-1 13 16,-26-13-16,13 27 16,14-27-1,-14 0-15,13 13 16,-13-13 0,14 0-16,13 14 15,-13-14 1,-14 0-16,13 27 15,-13-27-15,27 13 16,-40-13 0,27 0-16,13 27 15,-27-27-15,13 0 16,1 13 0,-14-13-16,14 0 15,-14 0 1,27 27-16,-14-27 15,1 0 1,-14 0 0,13 0-1,-12 0 1,12 0-16,-13 0 16,14 0-1,-1 0 1,-12 0-1,12 0 1,-13 0 0,14 0-1,-14 0 1,13 0 15,1 0-15,-14 0 46,14 0 423,-14 0-470,13 0-15,-13 0 16,14 0-16,-27 0 16,26 0-1,-26 0-15,13 0 16,14 0-1,-14 0-15,13 0 16,-13 0-16,14 0 16,0 0-1,-14 0 17,13 0-17,-13 0 16,14 0-15,0 0 0,-14 0-1,13 0-15,-13 0 32,14 0-17,-14 0 16,14 0-31,-1 0 16,-13 0 0,14 0-16,-14 0 15,13 0 1,-12 0-16,12 14 16,1-14-16,-28 0 15,15 0 1,12 0-16,-26 13 15,13-13 1,13 0-16,-12 0 16,12 0-16,1 0 15,-14 0 1,13 0-16,-13 0 16,14 0-1,-14 0-15,14 0 16,-1 0-1,-13 0 1,14 0-16,-14 0 16,14 0-1,-14 0 1,13 0-16,1 0 31,-14 0-31,14 0 31,-14 0-15,13 0-16,14 27 16,-27-27-1,14 0-15,0 0 32,-14 0-17,13 0 1,-13 0 499,27-13-468,-13 13-31,13-14 15,-14 14 0,14-13-15,-26 13-16,-15 0 16,28 0-16,-14 0 15,13-27 1,-12 27-16,-15 0 16,28 0-1,-1 0-15,-12 0 16,12 0-1,-13 0-15,14 0 47,-14 0-47,13 0 16,-26 0 0,27 0-16,-14 0 15,-13 0-15,26 0 16,-13 0-1,14-14-15,-14 14 16,13 0 15,1 0-15,-14 0 78,14 0-79,-14 0 1,13 0 15,-13 0-31,14 0 16,0 0-1,-14 0 1,13 0 62,-13 0-62,14 0-1,0 0 1,-14 27-16,13-27 31,-13 0-15,27 14-16,-13-14 16,-14 0-1,14 0 16,-1 0-15,-13 0 15,14 0 329,-14 0-345,14 0 17,-14 0-17,13 0 16,1 0 16,-14 0-31,13 0 0,-12 0 15,12 0-16,-13 0 17,14 0-17,-1 0 1,-13 0 62,14 0-47,-14 0-15,14 0 15,-1 0 0,-13 0 16,27-27-31,-13 27 46,-14 0 17,14 0-1,13-14-47,0-12 31,0 12-15,-27 14-31,27-13 671,0-14-655,0 13 30,0-13 1,0 14-1,0-14 16,0 14-31,0-1-16,13 14-31,-13-27 16,0 14 0,14 13-1,-14-27 17,27 27-17,-27-13 1,0-14 15,13 27-15,-13-14-16,0 1 31,0-14-31,0 14 16,0-14 15,0 13 31,0 1-30,0-14 483,27-13-499,13 13-16,14-14 15,-14-12 1,14 12-16,-41 14 16,14 14-16,-13-14 15,-1 14 1,-13-14-16,27 13 16,-13 1 62,26-14-63,-13 27-15,-14-13 16,14-14-16,-14 27 16,14-14-1,14-13-15,-28 27 16,14-13-1,-14 13-15,1-27 16,13 27-16,-14 0 16,14-13-1,-14 13-15,1 0 16,26 0 0,-13 0-16,-13 0 15,12 0 1,15 0-16,-28 0 15,28 13-15,-15-13 16,-12 14 0,26 12-16,14-26 406,-14-40-390,41-14-1,26 1-15,1-1 16,40 0-16,13-13 15,-27 40 1,55 27-16,39 0 16,-53 0-16,13 0 15,-54 0 1,54 0 0,-53 0-16,-28 13 15,-13-13 1,-13 0-16,-14 0 15,-53 0 439,26 0-454,41 0 15,13 0 1,13-40-1,41 13-15,0-13 16,0 13 0,40 0-16,-40 0 15,-14 0-15,14 27 16,-54 0 0,13 0-16,28 0 15,-68 0-15,0 0 16,-13 0-16,13 0 15,-26 0 1,39 0-16,-40 27 16,-26-27-1,13 0 329,13 0-328,-26 0-16,26 0 15,-13 0-15,13 0 16,-27 0 0,14 0-16,-13 0 15,26 0-15,0 0 16,14 0-16,13 0 15,41 27 1,-41 0-16,41-27 16,-41 27-1,13-27-15,-39 27 32,26-14-32,-13 14 0,-14 0 15,0-27 1,14 27-16,-40-27 15,26 13 1,-13-13-16,13 0 16,-27 27-16,14-27 15,-13 0 1,26 0-16,-13 0 16,-14 0-1,1-13-15,13 13 16,-14 0-16,14 0 31,-27 27 610,0 0-626,14-14-15,-14 27 16,0-26-16,26 13 31,-26-14-15,0 14-16,0-14 15,0 14 1,14-27 0,-1 0 156,-13-13-157,27-1 1,-27-13-16,0 14 15,14-14 1,-14 14-16,0-1 16,0-26-16,26 13 15,-26-13-15,0-1 16,0 1 0,14-41-16,-14 41 15,0 0-15,0 13 16,0 14-1,0-1 1,0-13 0,0 14 62,0-14-47,0 13 0,0-12 1,0 12-17,0 1 1,0-14-1,0 13 1,0-12 0,0 12 46,0 1-62,0-14 31,0 13-15,0-13 0,0 14-1,-40 13-15,26 0 16,-13 0 62,-13 0-62,0 0-16,26 0 15,-26 0-15,-14 13 16,-13 1 0,13 40-16,-53 26 15,53 1-15,-54-27 16,28 13-16,13-13 15,13-28 1,40-12-16,-26 40 16,13-122 484,-27-39-485,-40-54-15,41 53 16,-41-13-16,-81-80 16,81 39-1,-27 41-15,13 41 16,28-1-16,-1 1 15,14 39-15,-81-26 16,67 54 0,-13-41-16,14 27 15,-28 0-15,41 27 32,0 0-32,13-27 15,-13 27 1,26 0-16,1 0 15,-41 0-15,41 0 16,0 0 0,0 0-16,13 0 15,13 0-15,-26 0 16,13 0-16,14 0 16,-14 14-1,-14-14-15,28 0 16,-27 0-1,-1 13-15,14 14 16,14-27-16,-27 13 16,13 14-16,-14 14 15,28-28 1,-54 41-16,13-14 16,0 41-16,14-41 15,-41 14 16,55-14-31,-15-13 16,14 27-16,14-41 16,-27 14-1,13-13-15,13-1 16,1 14-16,-14 13 16,13-26-1,-12 12-15,-15-12 16,28 13-16,-14-14 15,14 28-15,-14-15 16,13-12-16,-13 13 16,14 13-1,-14-27-15,14 28 16,13-14-16,-27-14 16,27 14-1,-14-14-15,14 1 16,-27 13-1,14-27-15,13 13 16,-13-13-16,13 27 31,-27-27-31,27 14 16,-14-14 0,14 26-1,-27-26 32,-26 0 328,-1 0-375,-13 0 16,13-40-16,-13 13 15,13-13-15,14 13 16,-14-27 0,-13 27-16,26 14 15,-12 13 1,12-27-16,14 27 15,-13-27 1,27 27-16,-28 0 0,14 0 16,-13 0-16,27 0 15,-1 0 1,-26 0-16,13 0 16,-13 0-1,26 0-15,-13 0 47,27 14 187,0-1-202,27-13-1,81 0-31,-41 0 16,0 0-1,41 0-15,26 27 16,14 13-1,-41-26-15,41 26 16,0 14 0,-40-27-1,39 40-15,-66-27 16,27 14-16,-95-54 391,0 0-376,41-27 1,13-27-16,41-26 15,53-41 1,41 13-16,-1 14 16,-53 27-16,54 13 15,-14-13-15,-81 40 32,-39 27-32,12-27 15,-13 27 1,1-27-16,-15 27 15,-12-27-15,-1 27 16,14-13-16,13 13 16,-27 0-1,-13-27-15,14 27 16,-1 0 0,-27 0-16,28 0 15,12 0-15,-12 0 16,-1 14-16,-13-1 15,-14-13 1,28 27-16,-1-27 422,41 0-406,13 0-16,13 0 15,-13 0 1,14 0-1,-14 27 1,-40 0-16,-14 13 16,41-13-1,-68-27-15,27 27 16,-13-27-16,-13 13 16,12-13-1,-12 0-15,-1 0 78,14 0-46,-27 14 61,0 12-77,0-12 31,0 13-32,0-14-15,0 14 16,0-13-16,0 26 16,0 0-16,0 0 15,0 41 1,0-41-16,0 28 16,0-28-1,0 14-15,0-14 16,0 0-1,0 1 1,0-14-16,0 13 16,0-27-1,0 28-15,0-15 16,0 15-16,0-28 31,0 1-31,0 13 16,0-14-16,0 14 15,0-14 17,0 14-1,0-13 0,0-1 32,0 14-48,0-14 1,14-13 0,-14 27-1</inkml:trace>
</inkml:ink>
</file>

<file path=ppt/ink/ink7.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0:21.290"/>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0 282 0,'13'0'469,"14"0"-172,-13 0-188,-14-13-77,27 13 14,-27-27-30,13 27 31,0 0 47,-13-13-94,27 13 62,-27-14-46,0-13 15,14 27-15,-14-13 15,27-14 16,-27 14 0,13 13-32,-13-14 17,0-13 30,0 14-31,13 13 1,-13-27 14,0 13 1,27 14-31,-27-26 15,14 26 47,-14-14-46</inkml:trace>
</inkml:ink>
</file>

<file path=ppt/ink/ink8.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1:00.955"/>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39 579 0,'0'-13'578,"0"-14"-578,0 14 32,0-14-1,0 13 0,0-13-15,0 14-1,0 0 1,-13-14-16,13 13 78,0-13-62,0 14 31,0-14 78,0 14-78,0-1-1,0-13 1,0 14-15,0-14-1,0 14 16,0-14 15,0 13-15,0 1-16,0-14 16,-27 27 109,27-14-77,13 14 139,-13-26-202,0 12 15,14 14 0,-14-13 1,13 13-17,-13-27 1,27 27 46,-27-14-46,13 14 468,14 0-405,-13 0-17,13 0 1,-14 0-48,0 0 32,14 0 16,-13 0-17,13 0 48,-14 0-63,0 0-15,14 0 31,-13 0 15,-14-26 251,27 26-110,-14 0-172,14 0-15,-14 0 0,1 0-1,13 0 1,-14 0 15,14 0-15,-13 0-1,12 0 17,-12 0-17,-1 0 1,14 0 15,-13 0 16,12 0 15,-12 0-15,13 0-15,-14 0 30,1 0 1,13 0-1,-14 0 1,14 0-1,-14 0 657,1 0-641,13 0 0,-14 0 16,13 0 0,-13 0 156,-13 13 453,0 0-688,0 14 1,0-13 15,0-1 0,0 14-15,0-14 0,0 14-16,0-13 31,0-1-15,0 14-16,0-13 31,0 12 0,0-12-15,0 13-1,0-14 1,0 1 15,0 13-15,0-14-1,0 14 1,0-14 0,0 14-1,0-13 17,0-1-17,0 14 1,0-14-1,0 14-15,0-13 32,0 13-1,0-14-31,0 0 31,0 14-31,0-13 16,0 13-16,0 13 15,0-27 1,0 1-16,0 13 16,0-14 124,0 14 548,0-14-673,0 14 1,0-13 0,0-1-16,0 14 15,0-13-15,0 12 63,0-12 1968,0 13-1984,0-14-16,0 1-15,0 12 15,0-12-15,0 13-1,0-14 79,0 14-78,0-13 15,0-1 16,0 14-16,0-14 78,0 14-62,0-13 0,0-1 0,27-13 578,14 0-625,-28 0 94,0 0-79,14 0 32,-13 0 0,13 0 672,-14 0-703,14 0-1,-14 0 16,1 0-15,13 0 31,-14 0 31,14 0 0,-14 0 0,14 0-46,-13 0-17,-1 0 1,14 0-1,-13 0 1,12 0-16,-12 0 16,-1-13-16,-26 13 547,-14 0-532,27-27 251,13 27-251,1-14 1,-1 14-16,14 0 16,-13 0 171,13 0-171,-14 0-1,14 0 17,-14 0-17,1 0 1,13 0 0,-14 0-1,14 0 1,-14 0-1,14 0 1,-27-27 343,14 27-155,-1 0-204,14 0 15,-14 0-15,14 0 47,-13 0-47,-1 0 16,14 0-1,-14 0-15,14 0 16,-13 0 0,13 0-16,-14 0 15,1 0-15,12 0 219,-12 0-141,13 0-47,-14 0 1,14 0-17,-13 0 1,-1 0 15,14 0-15,-14 0-16,14 0 15,-13 0 79,12 0-78,-12 0 859,-1 0-844,14 0-31,-13 0 16,13 0 62,-14 0-63,0 0 1,14 0 0,-13 0-1,13 0 1,-14 0 46,14 0 1,-14 0-1,1 0-30,13 0-1,-14 0-16,14 0 17,-14 0-17,14 0 1,-13 0 15,-1 0-15,14 0-1,-13 0 1,11 0 15,-11 0-15,-1 0 0,14 0-1,-13 0 610,12 0-594,-12 0-31,13 0 16,-14 0-16,1 0 16,13 0-16,-14 0 15,14 0 1,-14 0-16,14 0 47,-13 0 78,-1 0-63,14 0 1,-14 0-16,14 0 546,-13 0-561,13 0-32,-14 0 15,0 0-15,14 0 16,-13 0 0,13 0 62,-14 0-47,1 0-15,12 0 15,-12 0-16,13 0 17,-14 0 15,14 0 15,-14 0 79,1 0-63,13 0-63,-14 0 954,14 0-828,-13 0-63,-14 14 1016,0-1-1001,0 14-46,0-13 0,0-1-31,0 14 15,0-14 0,0 14-15,0-13 0,0 13-1,0-14 1,0 0 31,0 14-32,0-13 1,0 13 0,0-14-16,0 14 15,0-14 204,0 1-157,0 13 454,0-14-516,0 14 31,0-14-15,0 1-16,0 13 31,0-14-31,0 14 16,0-13 15,0 12-31,-27-12 16,27-1-1,0 28-15,0-14 16,0-14-16,0 27 16,-14-13-1,14-13 95,0 12-95,0-12 16,0-1 1,0 14-1,0-13-31,0 13 31,0-14-15,0 14-1,0-14 17,0 1-17,0 13-15,0-14 32,0 14-17,0-14 16,0 14 16,0-13 0,0-1-31,0 14 421,0-14-405,0 14-17,0 14 1,0-28-1,0 14 1,0-14 62,0 1-62,0 13-1,0-14 17,0 14-17,0-14 17,0 1-32,0 13 15,0-14 16,0 14 16,0-13 0,0 12-16,0-12-15,0-1 0,0 14-1,0-13 813,0 12-796,0-12-17,0 13 17,0-14-17,0 1 1,0 13-1,0-14 32,0 14-31,0-14 15,0 1 0,0 13 204,27-27-1,-27 13 376,14 14-564,-14-14 1,0 14 0,26-13-31,-12-14-1,-14 13 1,13-13-16,-13 27 31,27-27 16,-27-13 781,0-1-812,0 1 31,0-14 0,0 13 0,0-12-1,0 12 1,0-13 0,-13 27-31,-1 0 15,14-13 0,-13 13 16,-14-14 0,27-13 0,0 14 0,0-14 0,0 14 0,0-1 62,0-13-62,0 14 515,0-14-546,13 14-16,-13-14 16,0 13-1,0 1-15,0-14 16,0 14 62,0-14-62,0 13-16,0-13 15,14 14-15,-14-1 78,0-12-15,0 12-32,0-13 16,0 14-31,0-1 30,0-12 1,0 12 469,0-26-485,0 13-31,-27-13 16,0 26-1,27-26-15,-13 13 32,-14-13-32,13 26 15,14-13 17,0 14-17,-27-14 1,27 14-16,0-14 47,-13 13-47,13 1 15,0-14 1,0 13 140</inkml:trace>
</inkml:ink>
</file>

<file path=ppt/ink/ink9.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9.21502" units="1/cm"/>
          <inkml:channelProperty channel="Y" name="resolution" value="109.09091" units="1/cm"/>
          <inkml:channelProperty channel="T" name="resolution" value="1" units="1/dev"/>
        </inkml:channelProperties>
      </inkml:inkSource>
      <inkml:timestamp xml:id="ts0" timeString="2017-05-13T09:21:36.857"/>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188 363 0,'0'-14'687,"-27"14"-640,27-26-31,0 12 31,0-13 31,0 14-31,0-14 0,0 13-1,-13 14 17,13-13-47,0-14 30,-14 27-14,-13 0 15,27-13-47,-13 13 15,13-27 32,0 13 16,0-13-32,0 14 16,0 0 15,0-14-15,-27 27-31,27-14 15,0-13 31,-13 27 48,-14 0 15,13 0 15,1 0-30,13-13 93,0 40 813,0-14-985,0 14 31,13-13 48,-13-1-63,27-13 515,-13 0-546,13 0 15,-14 0-15,14 0 62,-14 0 78,1 0 391,26 0-516,-13 0-31,-14 0 16,28 0-1,-14 0-15,13 0 16,0 0-16,-26 0 16,13 0-16,13 0 15,-27 27 1,14-27-1,-13 0 1,-1 0 31,-13 13-31,0 14 30,0-13 1,27 13 16,-27-14-1,0 0-30,0 14-1,0-13-16,0 13 32,0-14 31,-13-13 297,13 27-296,0-14-64,0 1 1,0 13-1,0-14 1,0 14 0,0-14-1,0 14 1,0-13 0,0-1-1,0 14 1,0-13-1,0 12 17,13-26 171,-13-13 62,0 0-233,0-14-17,0 13 1,-13 14 0,13-13-1,-14-14 16,14 13-15,0-12 47,-13 26-32,13-14-16,-27 14 32,27-27-47,0 14 47,-14 13-47,14-14 31,-27 14 532,14 0-516,0 0 0,-14 0-16,27-26-15,-14 26-1,-13 0 1,27-14-1,-13 14 1,-14-27 0,14 27 15,13-13-31,-14 13 16,14-27-1,-27 27-15,14-14 16,-14 14 15,14-13-15,-14-14-1,13 27 17,14-13-32,-13 13 15,-14 0 1,27-27-1,-14 13 17,14-13 15,0 14-1,-26 13 1,39 0 156,0 27-93,14-14-110,-13 14 31,-1-13-15,14 13-1,-27-14 1,14 0 31,-14 14 15,26-27-62,-26 14 32,14 13-1,-14-14 16,27-13-32,-27 27 32,13-27 0,-13 13-31,14-13 109,-14 14-94,0 13 0,27-27-31,-27 13 0,13 14 16,14-14-1,-27 14 1,13-13-16,-13-1 31,27-13-31,-27 27 16,14-13-16,-1 12 31,-13-12-31,27-14 16,-27 13 15,13-13 0,-13 27 1,27-27 468,-13 0-469,-1 0-16,-13 14-15,27-14 16,-14 27 0,14-27 15,-27 13-31,14-13 31,13 27-31,-27-14 16,13-13-1,-13 14 1,13-14-16,-13 27 16,27-14 15,-27 14 31,14-27-30,-14 13-17,27-13 110,-27 27-62,0-40 1249,0-1-1296,0-13-16,0 14 16,0-14-16,0 14 15,0-1 1,0-26-16,0 13 31,0 14-15,0-14-1,0 13 1,0-13 46,13 14 470,14-27-517,-14 13-15,14 13 16,-27 1 0,14-14-16,-1 14 15,-13-14 1,27 27 234,-13 0-235,12 0 1,-12 0 15,13 0-31,-27 13 469,0 1-453,0 12 15,0-12 0,0-1 32,13-13-48,-13 27 17,14-27-17,12 0 1,-12 14 15,13-14-31,-14 0 16,1 0-1,13 0 17,-14 0-17,14 0 1,-14 0 31,14 0 46,-27 27 17,0-14-63,0 14-16,0-14 16,0 1 140,0 13-140,-13-27-16,13 13-15,-14-13 15,14 27-15,-27-27 46,14 0 1,-14 0-1,14 0 17,-1 0-64,-13 0 16,14 0-15,-14 0-16,14 0 31,13-13 47,0-1-46,0-13-17,26 27 1,-26-13-16,14 13 16,13 0 30,-14 0 95,1 0-110,13 0 1,-14 0-17,14 0 1,-14 0-1,14 0 1,-13 0 0,-1 27-1,14-27 17,-14 0 14,14 0-30,-13 0 0,13 0-1,-14 0 32,-13 13 203,13-13-219,-13 27 188,27-27-203,-27 13-16,14-13 15,13 0 1,-14 0 15,-13 27 1,14-27-1,-14 14-16,26-14 32,-26 13-47,14-13 63,13 27 77,-27-14-108,0 14 15,13-27-32,-13 14-15,0-1 31,0 14 16,0-13 0,0 12-16,0-12 16,27-14 156,-27 27 157,-13-27-329,-1 0-15,-13 0-16,14 0 15,-27 0 1,13 0 0,13 0-1,1 0-15,-14 0 16,13 0 15,-12 0 0,26-14 157,0 1-126,0-14-15,0 14 0,0-14 94,13 27-126,0 0 63,14 0 32,-13 0-48,-1 0 63,-13 13-78,27-13-31,-13 14-1,12 12 17,-12-26-32,13 14 31,-14-14-15,-13 27-1,14-27 1,12 0-1,-26 13 1,14-13 15,13 14-31,-14 12 63,-13-12-16,27-14-47,-13 0 78,-1 0 375,14 0-437,-27 27-1,13-27-15,-13 13 47,27-13-47,-13 0 47,-14 27-31,13-27 15,-13 14-16,27-14 1,-27 13 0,13-13 31,-13 27-32,27-14 32,-27 14-47,14-27 16,-14 14-1,27-14-15,-14 27 16,0-14 0,14 0-1,-13-13 1,13 27-1,-14-27-15,14 14 16,-14 13-16,1-27 16,40 13-1,-41-13-15,-13 27 16,13-14 0,14-13-16,-13 0 31,-14 14-16,27-14 17,-27 27-1,13-27-31,-13 13 16,14-13-1,-14 27-15,0-14 16,26-13 15,-26 27-15,-13-27 718,13-13-703,0-1-31,-13-12 16,-1 12 0,-13-13-16,14 14 15,-14-1-15,13-13 16,1 27-1,-14-13-15,14 13 32,-14-27-32,13 27 15,-12-13 1,12-1 15,1-13 0,13 14 16,-27 13-47,27-27 47,-14 27-47,-13-13 31,14 13-15,13-27 15,-27 27-15,14-14 31,-1 14-32,14-13 17,0-14-1,-27 14-31,27-14 62,0 13-30,14 14 515,-14 27-547,0-13 15,0 12 1,13-12-16,1-1 15,13-13-15,-14 0 16,14 0-16,-14 27 16,14-13-1,-13 13-15,-1-14 16,14 14-16,-27-14 16,13-13-1,14 14-15,-13 13 16,13-14 15,-27 14-31,13-27 16,0 0-1,-13 13-15,27 1 32,-13-14-1,-14 27-16,0-14 32,0 14-31,0-14 0,27-13-1,-27 27 1,0-13-1,0-1 1,13-13 0,1 0 421,12 0-406,-12 0-31,13 27 16,-27-14-16,13-13 16,-13 27-16,27-27 15,-13 14 1,-1 13 0,-13-14-16,27 1 15,-14 12 1,14-26 15,-27 14-31,14 13 31,-14-14-15,26 1 0,-26 13-1,0-14 1,14-13-16,-14 27 15,0-14 1,0 14-16,13-27 16,-13 14-16,0-1 31,27 14-31,-27-14 31,14-13-31,-14 27 16,27-13 15,-27 13 47,13-27 78,14 13-93,-14-13-47,1 0 15,13 13-16,-14-13 17,-13 27-32,27-27 31,-14 14-15,1-14 15,13 0-16,-27 27 32,13-27-31,-13 13 31,27-13-47,-27 27 31,13-27-15,14 13-1,-13 1 1,-1-14 15,-13 27-15,27-27-1,-27 13 1,14-13 31,12 0 187,-26 27-218,0-14 46,14-13-62,-14 14 32,0 13-17,27-14 1,-27 14 15,0-54 516,0-53-531,0 12-1,0 1-15,-14 13 16,14 14-16,0 27 16,0-28-1,0 14-15,0 14 16,0-14-1,0-13-15,0 26 16,0-12-16,0 12 31,0 1-31,0-14 16,0 13 0,0-13-16,0 14 15,0-27 1,0 26-16,0-13 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F3F952-4D87-4AF6-A636-E2CA4C191094}"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8422A-383E-4323-A462-36107421D30D}" type="slidenum">
              <a:rPr lang="en-US" smtClean="0"/>
              <a:t>‹#›</a:t>
            </a:fld>
            <a:endParaRPr lang="en-US"/>
          </a:p>
        </p:txBody>
      </p:sp>
    </p:spTree>
    <p:extLst>
      <p:ext uri="{BB962C8B-B14F-4D97-AF65-F5344CB8AC3E}">
        <p14:creationId xmlns:p14="http://schemas.microsoft.com/office/powerpoint/2010/main" val="1313240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3F952-4D87-4AF6-A636-E2CA4C191094}"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8422A-383E-4323-A462-36107421D30D}" type="slidenum">
              <a:rPr lang="en-US" smtClean="0"/>
              <a:t>‹#›</a:t>
            </a:fld>
            <a:endParaRPr lang="en-US"/>
          </a:p>
        </p:txBody>
      </p:sp>
    </p:spTree>
    <p:extLst>
      <p:ext uri="{BB962C8B-B14F-4D97-AF65-F5344CB8AC3E}">
        <p14:creationId xmlns:p14="http://schemas.microsoft.com/office/powerpoint/2010/main" val="387693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3F952-4D87-4AF6-A636-E2CA4C191094}"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8422A-383E-4323-A462-36107421D30D}" type="slidenum">
              <a:rPr lang="en-US" smtClean="0"/>
              <a:t>‹#›</a:t>
            </a:fld>
            <a:endParaRPr lang="en-US"/>
          </a:p>
        </p:txBody>
      </p:sp>
    </p:spTree>
    <p:extLst>
      <p:ext uri="{BB962C8B-B14F-4D97-AF65-F5344CB8AC3E}">
        <p14:creationId xmlns:p14="http://schemas.microsoft.com/office/powerpoint/2010/main" val="281500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3F952-4D87-4AF6-A636-E2CA4C191094}"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8422A-383E-4323-A462-36107421D30D}" type="slidenum">
              <a:rPr lang="en-US" smtClean="0"/>
              <a:t>‹#›</a:t>
            </a:fld>
            <a:endParaRPr lang="en-US"/>
          </a:p>
        </p:txBody>
      </p:sp>
    </p:spTree>
    <p:extLst>
      <p:ext uri="{BB962C8B-B14F-4D97-AF65-F5344CB8AC3E}">
        <p14:creationId xmlns:p14="http://schemas.microsoft.com/office/powerpoint/2010/main" val="253074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F3F952-4D87-4AF6-A636-E2CA4C191094}"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8422A-383E-4323-A462-36107421D30D}" type="slidenum">
              <a:rPr lang="en-US" smtClean="0"/>
              <a:t>‹#›</a:t>
            </a:fld>
            <a:endParaRPr lang="en-US"/>
          </a:p>
        </p:txBody>
      </p:sp>
    </p:spTree>
    <p:extLst>
      <p:ext uri="{BB962C8B-B14F-4D97-AF65-F5344CB8AC3E}">
        <p14:creationId xmlns:p14="http://schemas.microsoft.com/office/powerpoint/2010/main" val="49052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F3F952-4D87-4AF6-A636-E2CA4C191094}"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8422A-383E-4323-A462-36107421D30D}" type="slidenum">
              <a:rPr lang="en-US" smtClean="0"/>
              <a:t>‹#›</a:t>
            </a:fld>
            <a:endParaRPr lang="en-US"/>
          </a:p>
        </p:txBody>
      </p:sp>
    </p:spTree>
    <p:extLst>
      <p:ext uri="{BB962C8B-B14F-4D97-AF65-F5344CB8AC3E}">
        <p14:creationId xmlns:p14="http://schemas.microsoft.com/office/powerpoint/2010/main" val="377393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F3F952-4D87-4AF6-A636-E2CA4C191094}" type="datetimeFigureOut">
              <a:rPr lang="en-US" smtClean="0"/>
              <a:t>5/14/2017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8422A-383E-4323-A462-36107421D30D}" type="slidenum">
              <a:rPr lang="en-US" smtClean="0"/>
              <a:t>‹#›</a:t>
            </a:fld>
            <a:endParaRPr lang="en-US"/>
          </a:p>
        </p:txBody>
      </p:sp>
    </p:spTree>
    <p:extLst>
      <p:ext uri="{BB962C8B-B14F-4D97-AF65-F5344CB8AC3E}">
        <p14:creationId xmlns:p14="http://schemas.microsoft.com/office/powerpoint/2010/main" val="360774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F3F952-4D87-4AF6-A636-E2CA4C191094}" type="datetimeFigureOut">
              <a:rPr lang="en-US" smtClean="0"/>
              <a:t>5/14/2017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28422A-383E-4323-A462-36107421D30D}" type="slidenum">
              <a:rPr lang="en-US" smtClean="0"/>
              <a:t>‹#›</a:t>
            </a:fld>
            <a:endParaRPr lang="en-US"/>
          </a:p>
        </p:txBody>
      </p:sp>
    </p:spTree>
    <p:extLst>
      <p:ext uri="{BB962C8B-B14F-4D97-AF65-F5344CB8AC3E}">
        <p14:creationId xmlns:p14="http://schemas.microsoft.com/office/powerpoint/2010/main" val="417992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3F952-4D87-4AF6-A636-E2CA4C191094}" type="datetimeFigureOut">
              <a:rPr lang="en-US" smtClean="0"/>
              <a:t>5/14/2017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8422A-383E-4323-A462-36107421D30D}" type="slidenum">
              <a:rPr lang="en-US" smtClean="0"/>
              <a:t>‹#›</a:t>
            </a:fld>
            <a:endParaRPr lang="en-US"/>
          </a:p>
        </p:txBody>
      </p:sp>
    </p:spTree>
    <p:extLst>
      <p:ext uri="{BB962C8B-B14F-4D97-AF65-F5344CB8AC3E}">
        <p14:creationId xmlns:p14="http://schemas.microsoft.com/office/powerpoint/2010/main" val="365690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F3F952-4D87-4AF6-A636-E2CA4C191094}"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8422A-383E-4323-A462-36107421D30D}" type="slidenum">
              <a:rPr lang="en-US" smtClean="0"/>
              <a:t>‹#›</a:t>
            </a:fld>
            <a:endParaRPr lang="en-US"/>
          </a:p>
        </p:txBody>
      </p:sp>
    </p:spTree>
    <p:extLst>
      <p:ext uri="{BB962C8B-B14F-4D97-AF65-F5344CB8AC3E}">
        <p14:creationId xmlns:p14="http://schemas.microsoft.com/office/powerpoint/2010/main" val="90067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F3F952-4D87-4AF6-A636-E2CA4C191094}"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8422A-383E-4323-A462-36107421D30D}" type="slidenum">
              <a:rPr lang="en-US" smtClean="0"/>
              <a:t>‹#›</a:t>
            </a:fld>
            <a:endParaRPr lang="en-US"/>
          </a:p>
        </p:txBody>
      </p:sp>
    </p:spTree>
    <p:extLst>
      <p:ext uri="{BB962C8B-B14F-4D97-AF65-F5344CB8AC3E}">
        <p14:creationId xmlns:p14="http://schemas.microsoft.com/office/powerpoint/2010/main" val="963965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3F952-4D87-4AF6-A636-E2CA4C191094}" type="datetimeFigureOut">
              <a:rPr lang="en-US" smtClean="0"/>
              <a:t>5/14/2017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8422A-383E-4323-A462-36107421D30D}" type="slidenum">
              <a:rPr lang="en-US" smtClean="0"/>
              <a:t>‹#›</a:t>
            </a:fld>
            <a:endParaRPr lang="en-US"/>
          </a:p>
        </p:txBody>
      </p:sp>
    </p:spTree>
    <p:extLst>
      <p:ext uri="{BB962C8B-B14F-4D97-AF65-F5344CB8AC3E}">
        <p14:creationId xmlns:p14="http://schemas.microsoft.com/office/powerpoint/2010/main" val="2107456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customXml" Target="../ink/ink4.xml"/></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11.xml"/><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60.emf"/><Relationship Id="rId2" Type="http://schemas.openxmlformats.org/officeDocument/2006/relationships/image" Target="../media/image1.jpeg"/><Relationship Id="rId16"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10.xml"/><Relationship Id="rId5" Type="http://schemas.openxmlformats.org/officeDocument/2006/relationships/customXml" Target="../ink/ink7.xml"/><Relationship Id="rId15" Type="http://schemas.openxmlformats.org/officeDocument/2006/relationships/customXml" Target="../ink/ink1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customXml" Target="../ink/ink9.xml"/><Relationship Id="rId14" Type="http://schemas.openxmlformats.org/officeDocument/2006/relationships/image" Target="../media/image7.emf"/></Relationships>
</file>

<file path=ppt/slides/_rels/slide6.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18.xml"/><Relationship Id="rId18" Type="http://schemas.openxmlformats.org/officeDocument/2006/relationships/image" Target="../media/image9.emf"/><Relationship Id="rId26" Type="http://schemas.openxmlformats.org/officeDocument/2006/relationships/image" Target="../media/image13.emf"/><Relationship Id="rId3" Type="http://schemas.openxmlformats.org/officeDocument/2006/relationships/customXml" Target="../ink/ink13.xml"/><Relationship Id="rId21" Type="http://schemas.openxmlformats.org/officeDocument/2006/relationships/customXml" Target="../ink/ink22.xml"/><Relationship Id="rId7" Type="http://schemas.openxmlformats.org/officeDocument/2006/relationships/customXml" Target="../ink/ink15.xml"/><Relationship Id="rId12" Type="http://schemas.openxmlformats.org/officeDocument/2006/relationships/image" Target="../media/image60.emf"/><Relationship Id="rId17" Type="http://schemas.openxmlformats.org/officeDocument/2006/relationships/customXml" Target="../ink/ink20.xml"/><Relationship Id="rId25" Type="http://schemas.openxmlformats.org/officeDocument/2006/relationships/customXml" Target="../ink/ink24.xml"/><Relationship Id="rId2" Type="http://schemas.openxmlformats.org/officeDocument/2006/relationships/image" Target="../media/image1.jpeg"/><Relationship Id="rId16" Type="http://schemas.openxmlformats.org/officeDocument/2006/relationships/image" Target="../media/image80.emf"/><Relationship Id="rId20"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17.xml"/><Relationship Id="rId24" Type="http://schemas.openxmlformats.org/officeDocument/2006/relationships/image" Target="../media/image12.emf"/><Relationship Id="rId5" Type="http://schemas.openxmlformats.org/officeDocument/2006/relationships/customXml" Target="../ink/ink14.xml"/><Relationship Id="rId15" Type="http://schemas.openxmlformats.org/officeDocument/2006/relationships/customXml" Target="../ink/ink19.xml"/><Relationship Id="rId23" Type="http://schemas.openxmlformats.org/officeDocument/2006/relationships/customXml" Target="../ink/ink23.xml"/><Relationship Id="rId10" Type="http://schemas.openxmlformats.org/officeDocument/2006/relationships/image" Target="../media/image5.emf"/><Relationship Id="rId19" Type="http://schemas.openxmlformats.org/officeDocument/2006/relationships/customXml" Target="../ink/ink21.xml"/><Relationship Id="rId4" Type="http://schemas.openxmlformats.org/officeDocument/2006/relationships/image" Target="../media/image2.emf"/><Relationship Id="rId9" Type="http://schemas.openxmlformats.org/officeDocument/2006/relationships/customXml" Target="../ink/ink16.xml"/><Relationship Id="rId14" Type="http://schemas.openxmlformats.org/officeDocument/2006/relationships/image" Target="../media/image7.emf"/><Relationship Id="rId22"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customXml" Target="../ink/ink30.xml"/><Relationship Id="rId3" Type="http://schemas.openxmlformats.org/officeDocument/2006/relationships/customXml" Target="../ink/ink25.xml"/><Relationship Id="rId7" Type="http://schemas.openxmlformats.org/officeDocument/2006/relationships/customXml" Target="../ink/ink27.xml"/><Relationship Id="rId12" Type="http://schemas.openxmlformats.org/officeDocument/2006/relationships/image" Target="../media/image19.e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customXml" Target="../ink/ink29.xml"/><Relationship Id="rId5" Type="http://schemas.openxmlformats.org/officeDocument/2006/relationships/customXml" Target="../ink/ink26.xml"/><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customXml" Target="../ink/ink28.xml"/><Relationship Id="rId1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31.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customXml" Target="../ink/ink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36951"/>
          </a:xfrm>
        </p:spPr>
        <p:txBody>
          <a:bodyPr>
            <a:normAutofit fontScale="90000"/>
          </a:bodyPr>
          <a:lstStyle/>
          <a:p>
            <a:r>
              <a:rPr lang="en-US" altLang="zh-TW" dirty="0" smtClean="0"/>
              <a:t>Building Project</a:t>
            </a:r>
            <a:br>
              <a:rPr lang="en-US" altLang="zh-TW" dirty="0" smtClean="0"/>
            </a:br>
            <a:r>
              <a:rPr lang="zh-TW" altLang="en-US" dirty="0" smtClean="0"/>
              <a:t>讓我們一起來建神的殿</a:t>
            </a:r>
            <a:endParaRPr lang="en-US" dirty="0"/>
          </a:p>
        </p:txBody>
      </p:sp>
      <p:sp>
        <p:nvSpPr>
          <p:cNvPr id="3" name="Subtitle 2"/>
          <p:cNvSpPr>
            <a:spLocks noGrp="1"/>
          </p:cNvSpPr>
          <p:nvPr>
            <p:ph type="subTitle" idx="1"/>
          </p:nvPr>
        </p:nvSpPr>
        <p:spPr/>
        <p:txBody>
          <a:bodyPr>
            <a:noAutofit/>
          </a:bodyPr>
          <a:lstStyle/>
          <a:p>
            <a:r>
              <a:rPr lang="en-US" altLang="zh-TW" sz="3200" dirty="0" smtClean="0"/>
              <a:t>5/14/2017</a:t>
            </a:r>
          </a:p>
          <a:p>
            <a:r>
              <a:rPr lang="en-US" altLang="zh-TW" sz="3200" dirty="0" smtClean="0"/>
              <a:t>BOLGPC</a:t>
            </a:r>
            <a:r>
              <a:rPr lang="zh-TW" altLang="en-US" sz="3200" dirty="0" smtClean="0"/>
              <a:t> 爾灣大公園靈糧堂</a:t>
            </a:r>
            <a:endParaRPr lang="en-US" altLang="zh-TW" sz="3200" dirty="0" smtClean="0"/>
          </a:p>
          <a:p>
            <a:r>
              <a:rPr lang="en-US" altLang="zh-TW" sz="3200" dirty="0" smtClean="0"/>
              <a:t>Rev. Joseph Chang </a:t>
            </a:r>
            <a:r>
              <a:rPr lang="zh-TW" altLang="en-US" sz="3200" dirty="0" smtClean="0"/>
              <a:t>張玉明牧師</a:t>
            </a:r>
            <a:endParaRPr lang="en-US" sz="3200" dirty="0"/>
          </a:p>
        </p:txBody>
      </p:sp>
    </p:spTree>
    <p:extLst>
      <p:ext uri="{BB962C8B-B14F-4D97-AF65-F5344CB8AC3E}">
        <p14:creationId xmlns:p14="http://schemas.microsoft.com/office/powerpoint/2010/main" val="219739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Parking Space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490062"/>
              </p:ext>
            </p:extLst>
          </p:nvPr>
        </p:nvGraphicFramePr>
        <p:xfrm>
          <a:off x="911528" y="2056190"/>
          <a:ext cx="10442273" cy="3302000"/>
        </p:xfrm>
        <a:graphic>
          <a:graphicData uri="http://schemas.openxmlformats.org/drawingml/2006/table">
            <a:tbl>
              <a:tblPr firstRow="1" firstCol="1" bandRow="1"/>
              <a:tblGrid>
                <a:gridCol w="3480013">
                  <a:extLst>
                    <a:ext uri="{9D8B030D-6E8A-4147-A177-3AD203B41FA5}">
                      <a16:colId xmlns:a16="http://schemas.microsoft.com/office/drawing/2014/main" val="3912803040"/>
                    </a:ext>
                  </a:extLst>
                </a:gridCol>
                <a:gridCol w="3481130">
                  <a:extLst>
                    <a:ext uri="{9D8B030D-6E8A-4147-A177-3AD203B41FA5}">
                      <a16:colId xmlns:a16="http://schemas.microsoft.com/office/drawing/2014/main" val="1589152174"/>
                    </a:ext>
                  </a:extLst>
                </a:gridCol>
                <a:gridCol w="3481130">
                  <a:extLst>
                    <a:ext uri="{9D8B030D-6E8A-4147-A177-3AD203B41FA5}">
                      <a16:colId xmlns:a16="http://schemas.microsoft.com/office/drawing/2014/main" val="1461363045"/>
                    </a:ext>
                  </a:extLst>
                </a:gridCol>
              </a:tblGrid>
              <a:tr h="1190172">
                <a:tc>
                  <a:txBody>
                    <a:bodyPr/>
                    <a:lstStyle/>
                    <a:p>
                      <a:pPr marL="0" marR="0">
                        <a:spcBef>
                          <a:spcPts val="0"/>
                        </a:spcBef>
                        <a:spcAft>
                          <a:spcPts val="0"/>
                        </a:spcAft>
                        <a:tabLst>
                          <a:tab pos="3748405" algn="l"/>
                        </a:tabLst>
                      </a:pPr>
                      <a:r>
                        <a:rPr lang="en-US" sz="3200" baseline="0">
                          <a:effectLst/>
                          <a:latin typeface="Calibri" panose="020F0502020204030204" pitchFamily="34" charset="0"/>
                          <a:ea typeface="PMingLiU" panose="02020500000000000000" pitchFamily="18" charset="-120"/>
                          <a:cs typeface="Times New Roman" panose="02020603050405020304" pitchFamily="18" charset="0"/>
                        </a:rPr>
                        <a:t>2 Wrigley, 14,000 sf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r>
                        <a:rPr lang="en-US" sz="3200" baseline="0" dirty="0">
                          <a:effectLst/>
                          <a:latin typeface="Calibri" panose="020F0502020204030204" pitchFamily="34" charset="0"/>
                          <a:ea typeface="PMingLiU" panose="02020500000000000000" pitchFamily="18" charset="-120"/>
                          <a:cs typeface="Times New Roman" panose="02020603050405020304" pitchFamily="18" charset="0"/>
                        </a:rPr>
                        <a:t>4.5 x 14 = 63 </a:t>
                      </a:r>
                      <a:endParaRPr lang="en-US" sz="3200" baseline="0" dirty="0" smtClean="0">
                        <a:effectLst/>
                        <a:latin typeface="Calibri" panose="020F0502020204030204" pitchFamily="34" charset="0"/>
                        <a:ea typeface="PMingLiU" panose="02020500000000000000" pitchFamily="18" charset="-120"/>
                        <a:cs typeface="Times New Roman" panose="02020603050405020304" pitchFamily="18" charset="0"/>
                      </a:endParaRPr>
                    </a:p>
                    <a:p>
                      <a:pPr marL="0" marR="0">
                        <a:spcBef>
                          <a:spcPts val="0"/>
                        </a:spcBef>
                        <a:spcAft>
                          <a:spcPts val="0"/>
                        </a:spcAft>
                        <a:tabLst>
                          <a:tab pos="3748405" algn="l"/>
                        </a:tabLst>
                      </a:pPr>
                      <a:r>
                        <a:rPr lang="en-US" sz="3200" baseline="0" dirty="0" smtClean="0">
                          <a:effectLst/>
                          <a:latin typeface="Calibri" panose="020F0502020204030204" pitchFamily="34" charset="0"/>
                          <a:ea typeface="PMingLiU" panose="02020500000000000000" pitchFamily="18" charset="-120"/>
                          <a:cs typeface="Times New Roman" panose="02020603050405020304" pitchFamily="18" charset="0"/>
                        </a:rPr>
                        <a:t>(</a:t>
                      </a:r>
                      <a:r>
                        <a:rPr lang="en-US" sz="3200" baseline="0" dirty="0">
                          <a:effectLst/>
                          <a:latin typeface="Calibri" panose="020F0502020204030204" pitchFamily="34" charset="0"/>
                          <a:ea typeface="PMingLiU" panose="02020500000000000000" pitchFamily="18" charset="-120"/>
                          <a:cs typeface="Times New Roman" panose="02020603050405020304" pitchFamily="18" charset="0"/>
                        </a:rPr>
                        <a:t>we have 66-6=60)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r>
                        <a:rPr lang="en-US" sz="3200" baseline="0">
                          <a:effectLst/>
                          <a:latin typeface="Calibri" panose="020F0502020204030204" pitchFamily="34" charset="0"/>
                          <a:ea typeface="PMingLiU" panose="02020500000000000000" pitchFamily="18" charset="-120"/>
                          <a:cs typeface="Times New Roman" panose="02020603050405020304" pitchFamily="18" charset="0"/>
                        </a:rPr>
                        <a:t>60+16+43 = 119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209582"/>
                  </a:ext>
                </a:extLst>
              </a:tr>
              <a:tr h="1055914">
                <a:tc>
                  <a:txBody>
                    <a:bodyPr/>
                    <a:lstStyle/>
                    <a:p>
                      <a:pPr marL="0" marR="0">
                        <a:spcBef>
                          <a:spcPts val="0"/>
                        </a:spcBef>
                        <a:spcAft>
                          <a:spcPts val="0"/>
                        </a:spcAft>
                        <a:tabLst>
                          <a:tab pos="3748405" algn="l"/>
                        </a:tabLst>
                      </a:pPr>
                      <a:r>
                        <a:rPr lang="en-US" sz="3200" baseline="0">
                          <a:effectLst/>
                          <a:latin typeface="Calibri" panose="020F0502020204030204" pitchFamily="34" charset="0"/>
                          <a:ea typeface="PMingLiU" panose="02020500000000000000" pitchFamily="18" charset="-120"/>
                          <a:cs typeface="Times New Roman" panose="02020603050405020304" pitchFamily="18" charset="0"/>
                        </a:rPr>
                        <a:t>20,000 sf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r>
                        <a:rPr lang="en-US" sz="3200" baseline="0">
                          <a:effectLst/>
                          <a:latin typeface="Calibri" panose="020F0502020204030204" pitchFamily="34" charset="0"/>
                          <a:ea typeface="PMingLiU" panose="02020500000000000000" pitchFamily="18" charset="-120"/>
                          <a:cs typeface="Times New Roman" panose="02020603050405020304" pitchFamily="18" charset="0"/>
                        </a:rPr>
                        <a:t>4.5 x 20 = 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r>
                        <a:rPr lang="en-US" sz="3200" baseline="0">
                          <a:effectLst/>
                          <a:latin typeface="Calibri" panose="020F0502020204030204" pitchFamily="34" charset="0"/>
                          <a:ea typeface="PMingLiU" panose="02020500000000000000" pitchFamily="18" charset="-12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7281992"/>
                  </a:ext>
                </a:extLst>
              </a:tr>
              <a:tr h="1055914">
                <a:tc>
                  <a:txBody>
                    <a:bodyPr/>
                    <a:lstStyle/>
                    <a:p>
                      <a:pPr marL="0" marR="0">
                        <a:spcBef>
                          <a:spcPts val="0"/>
                        </a:spcBef>
                        <a:spcAft>
                          <a:spcPts val="0"/>
                        </a:spcAft>
                        <a:tabLst>
                          <a:tab pos="3748405" algn="l"/>
                        </a:tabLst>
                      </a:pPr>
                      <a:endParaRPr lang="en-US" sz="3200" baseline="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endParaRPr lang="en-US" sz="3200" baseline="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endParaRPr lang="en-US" sz="3200" baseline="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6058"/>
                  </a:ext>
                </a:extLst>
              </a:tr>
            </a:tbl>
          </a:graphicData>
        </a:graphic>
      </p:graphicFrame>
    </p:spTree>
    <p:extLst>
      <p:ext uri="{BB962C8B-B14F-4D97-AF65-F5344CB8AC3E}">
        <p14:creationId xmlns:p14="http://schemas.microsoft.com/office/powerpoint/2010/main" val="579667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Parking Space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0311888"/>
              </p:ext>
            </p:extLst>
          </p:nvPr>
        </p:nvGraphicFramePr>
        <p:xfrm>
          <a:off x="911528" y="2056190"/>
          <a:ext cx="10442273" cy="3302000"/>
        </p:xfrm>
        <a:graphic>
          <a:graphicData uri="http://schemas.openxmlformats.org/drawingml/2006/table">
            <a:tbl>
              <a:tblPr firstRow="1" firstCol="1" bandRow="1"/>
              <a:tblGrid>
                <a:gridCol w="3480013">
                  <a:extLst>
                    <a:ext uri="{9D8B030D-6E8A-4147-A177-3AD203B41FA5}">
                      <a16:colId xmlns:a16="http://schemas.microsoft.com/office/drawing/2014/main" val="3912803040"/>
                    </a:ext>
                  </a:extLst>
                </a:gridCol>
                <a:gridCol w="3481130">
                  <a:extLst>
                    <a:ext uri="{9D8B030D-6E8A-4147-A177-3AD203B41FA5}">
                      <a16:colId xmlns:a16="http://schemas.microsoft.com/office/drawing/2014/main" val="1589152174"/>
                    </a:ext>
                  </a:extLst>
                </a:gridCol>
                <a:gridCol w="3481130">
                  <a:extLst>
                    <a:ext uri="{9D8B030D-6E8A-4147-A177-3AD203B41FA5}">
                      <a16:colId xmlns:a16="http://schemas.microsoft.com/office/drawing/2014/main" val="1461363045"/>
                    </a:ext>
                  </a:extLst>
                </a:gridCol>
              </a:tblGrid>
              <a:tr h="1190172">
                <a:tc>
                  <a:txBody>
                    <a:bodyPr/>
                    <a:lstStyle/>
                    <a:p>
                      <a:pPr marL="0" marR="0">
                        <a:spcBef>
                          <a:spcPts val="0"/>
                        </a:spcBef>
                        <a:spcAft>
                          <a:spcPts val="0"/>
                        </a:spcAft>
                        <a:tabLst>
                          <a:tab pos="3748405" algn="l"/>
                        </a:tabLst>
                      </a:pPr>
                      <a:r>
                        <a:rPr lang="en-US" sz="3200" baseline="0">
                          <a:effectLst/>
                          <a:latin typeface="Calibri" panose="020F0502020204030204" pitchFamily="34" charset="0"/>
                          <a:ea typeface="PMingLiU" panose="02020500000000000000" pitchFamily="18" charset="-120"/>
                          <a:cs typeface="Times New Roman" panose="02020603050405020304" pitchFamily="18" charset="0"/>
                        </a:rPr>
                        <a:t>2 Wrigley, 14,000 sf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r>
                        <a:rPr lang="en-US" sz="3200" baseline="0" dirty="0">
                          <a:effectLst/>
                          <a:latin typeface="Calibri" panose="020F0502020204030204" pitchFamily="34" charset="0"/>
                          <a:ea typeface="PMingLiU" panose="02020500000000000000" pitchFamily="18" charset="-120"/>
                          <a:cs typeface="Times New Roman" panose="02020603050405020304" pitchFamily="18" charset="0"/>
                        </a:rPr>
                        <a:t>4.5 x 14 = 63 </a:t>
                      </a:r>
                      <a:endParaRPr lang="en-US" sz="3200" baseline="0" dirty="0" smtClean="0">
                        <a:effectLst/>
                        <a:latin typeface="Calibri" panose="020F0502020204030204" pitchFamily="34" charset="0"/>
                        <a:ea typeface="PMingLiU" panose="02020500000000000000" pitchFamily="18" charset="-120"/>
                        <a:cs typeface="Times New Roman" panose="02020603050405020304" pitchFamily="18" charset="0"/>
                      </a:endParaRPr>
                    </a:p>
                    <a:p>
                      <a:pPr marL="0" marR="0">
                        <a:spcBef>
                          <a:spcPts val="0"/>
                        </a:spcBef>
                        <a:spcAft>
                          <a:spcPts val="0"/>
                        </a:spcAft>
                        <a:tabLst>
                          <a:tab pos="3748405" algn="l"/>
                        </a:tabLst>
                      </a:pPr>
                      <a:r>
                        <a:rPr lang="en-US" sz="3200" baseline="0" dirty="0" smtClean="0">
                          <a:effectLst/>
                          <a:latin typeface="Calibri" panose="020F0502020204030204" pitchFamily="34" charset="0"/>
                          <a:ea typeface="PMingLiU" panose="02020500000000000000" pitchFamily="18" charset="-120"/>
                          <a:cs typeface="Times New Roman" panose="02020603050405020304" pitchFamily="18" charset="0"/>
                        </a:rPr>
                        <a:t>(</a:t>
                      </a:r>
                      <a:r>
                        <a:rPr lang="en-US" sz="3200" baseline="0" dirty="0">
                          <a:effectLst/>
                          <a:latin typeface="Calibri" panose="020F0502020204030204" pitchFamily="34" charset="0"/>
                          <a:ea typeface="PMingLiU" panose="02020500000000000000" pitchFamily="18" charset="-120"/>
                          <a:cs typeface="Times New Roman" panose="02020603050405020304" pitchFamily="18" charset="0"/>
                        </a:rPr>
                        <a:t>we have 66-6=60)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r>
                        <a:rPr lang="en-US" sz="3200" baseline="0">
                          <a:effectLst/>
                          <a:latin typeface="Calibri" panose="020F0502020204030204" pitchFamily="34" charset="0"/>
                          <a:ea typeface="PMingLiU" panose="02020500000000000000" pitchFamily="18" charset="-120"/>
                          <a:cs typeface="Times New Roman" panose="02020603050405020304" pitchFamily="18" charset="0"/>
                        </a:rPr>
                        <a:t>60+16+43 = 119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209582"/>
                  </a:ext>
                </a:extLst>
              </a:tr>
              <a:tr h="1055914">
                <a:tc>
                  <a:txBody>
                    <a:bodyPr/>
                    <a:lstStyle/>
                    <a:p>
                      <a:pPr marL="0" marR="0">
                        <a:spcBef>
                          <a:spcPts val="0"/>
                        </a:spcBef>
                        <a:spcAft>
                          <a:spcPts val="0"/>
                        </a:spcAft>
                        <a:tabLst>
                          <a:tab pos="3748405" algn="l"/>
                        </a:tabLst>
                      </a:pPr>
                      <a:r>
                        <a:rPr lang="en-US" sz="3200" baseline="0">
                          <a:effectLst/>
                          <a:latin typeface="Calibri" panose="020F0502020204030204" pitchFamily="34" charset="0"/>
                          <a:ea typeface="PMingLiU" panose="02020500000000000000" pitchFamily="18" charset="-120"/>
                          <a:cs typeface="Times New Roman" panose="02020603050405020304" pitchFamily="18" charset="0"/>
                        </a:rPr>
                        <a:t>20,000 sf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r>
                        <a:rPr lang="en-US" sz="3200" baseline="0">
                          <a:effectLst/>
                          <a:latin typeface="Calibri" panose="020F0502020204030204" pitchFamily="34" charset="0"/>
                          <a:ea typeface="PMingLiU" panose="02020500000000000000" pitchFamily="18" charset="-120"/>
                          <a:cs typeface="Times New Roman" panose="02020603050405020304" pitchFamily="18" charset="0"/>
                        </a:rPr>
                        <a:t>4.5 x 20 = 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r>
                        <a:rPr lang="en-US" sz="3200" baseline="0">
                          <a:effectLst/>
                          <a:latin typeface="Calibri" panose="020F0502020204030204" pitchFamily="34" charset="0"/>
                          <a:ea typeface="PMingLiU" panose="02020500000000000000" pitchFamily="18" charset="-12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7281992"/>
                  </a:ext>
                </a:extLst>
              </a:tr>
              <a:tr h="1055914">
                <a:tc>
                  <a:txBody>
                    <a:bodyPr/>
                    <a:lstStyle/>
                    <a:p>
                      <a:pPr marL="0" marR="0">
                        <a:spcBef>
                          <a:spcPts val="0"/>
                        </a:spcBef>
                        <a:spcAft>
                          <a:spcPts val="0"/>
                        </a:spcAft>
                        <a:tabLst>
                          <a:tab pos="3748405" algn="l"/>
                        </a:tabLst>
                      </a:pPr>
                      <a:r>
                        <a:rPr lang="en-US" sz="3200" baseline="0">
                          <a:effectLst/>
                          <a:latin typeface="Calibri" panose="020F0502020204030204" pitchFamily="34" charset="0"/>
                          <a:ea typeface="PMingLiU" panose="02020500000000000000" pitchFamily="18" charset="-120"/>
                          <a:cs typeface="Times New Roman" panose="02020603050405020304" pitchFamily="18" charset="0"/>
                        </a:rPr>
                        <a:t>60,000 sf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r>
                        <a:rPr lang="en-US" sz="3200" baseline="0">
                          <a:effectLst/>
                          <a:latin typeface="Calibri" panose="020F0502020204030204" pitchFamily="34" charset="0"/>
                          <a:ea typeface="PMingLiU" panose="02020500000000000000" pitchFamily="18" charset="-120"/>
                          <a:cs typeface="Times New Roman" panose="02020603050405020304" pitchFamily="18" charset="0"/>
                        </a:rPr>
                        <a:t>4.5 x 60 = 270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r>
                        <a:rPr lang="en-US" sz="3200" baseline="0" dirty="0">
                          <a:effectLst/>
                          <a:latin typeface="Calibri" panose="020F0502020204030204" pitchFamily="34" charset="0"/>
                          <a:ea typeface="PMingLiU" panose="02020500000000000000" pitchFamily="18" charset="-12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6058"/>
                  </a:ext>
                </a:extLst>
              </a:tr>
            </a:tbl>
          </a:graphicData>
        </a:graphic>
      </p:graphicFrame>
    </p:spTree>
    <p:extLst>
      <p:ext uri="{BB962C8B-B14F-4D97-AF65-F5344CB8AC3E}">
        <p14:creationId xmlns:p14="http://schemas.microsoft.com/office/powerpoint/2010/main" val="593377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09765" y="216876"/>
            <a:ext cx="11465711" cy="6449463"/>
          </a:xfrm>
          <a:prstGeom prst="rect">
            <a:avLst/>
          </a:prstGeom>
        </p:spPr>
      </p:pic>
    </p:spTree>
    <p:extLst>
      <p:ext uri="{BB962C8B-B14F-4D97-AF65-F5344CB8AC3E}">
        <p14:creationId xmlns:p14="http://schemas.microsoft.com/office/powerpoint/2010/main" val="3071849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smtClean="0"/>
              <a:t>啟示錄 </a:t>
            </a:r>
            <a:r>
              <a:rPr lang="en-US" altLang="zh-TW" dirty="0" smtClean="0"/>
              <a:t>Revelation 3:7-8</a:t>
            </a:r>
            <a:endParaRPr lang="en-US" dirty="0"/>
          </a:p>
        </p:txBody>
      </p:sp>
      <p:sp>
        <p:nvSpPr>
          <p:cNvPr id="3" name="Content Placeholder 2"/>
          <p:cNvSpPr>
            <a:spLocks noGrp="1"/>
          </p:cNvSpPr>
          <p:nvPr>
            <p:ph idx="1"/>
          </p:nvPr>
        </p:nvSpPr>
        <p:spPr>
          <a:xfrm>
            <a:off x="280611" y="1635276"/>
            <a:ext cx="11567884" cy="4541687"/>
          </a:xfrm>
        </p:spPr>
        <p:txBody>
          <a:bodyPr>
            <a:noAutofit/>
          </a:bodyPr>
          <a:lstStyle/>
          <a:p>
            <a:r>
              <a:rPr lang="en-US" sz="3200" baseline="30000" dirty="0"/>
              <a:t>7</a:t>
            </a:r>
            <a:r>
              <a:rPr lang="zh-TW" altLang="en-US" sz="3200" dirty="0"/>
              <a:t>你要寫信給非拉鐵非教會的使者，說：那聖潔、真實、拿著大衛的鑰匙、開了就沒有人能關、關了就沒有人能開的，說：</a:t>
            </a:r>
            <a:r>
              <a:rPr lang="en-US" sz="3200" baseline="30000" dirty="0"/>
              <a:t>8</a:t>
            </a:r>
            <a:r>
              <a:rPr lang="zh-TW" altLang="en-US" sz="3200" dirty="0"/>
              <a:t>我知道你的行為，你略有一點力量，也曾遵守我的道，沒有棄絕我的名。看哪，我在你面前給你一個敞開的門，是無人能關的</a:t>
            </a:r>
            <a:r>
              <a:rPr lang="zh-TW" altLang="en-US" sz="3200" dirty="0" smtClean="0"/>
              <a:t>。</a:t>
            </a:r>
            <a:endParaRPr lang="en-US" altLang="zh-TW" sz="3200" dirty="0" smtClean="0"/>
          </a:p>
          <a:p>
            <a:r>
              <a:rPr lang="en-US" sz="3200" baseline="30000" dirty="0" smtClean="0"/>
              <a:t>7</a:t>
            </a:r>
            <a:r>
              <a:rPr lang="en-US" sz="3200" dirty="0" smtClean="0"/>
              <a:t>"To </a:t>
            </a:r>
            <a:r>
              <a:rPr lang="en-US" sz="3200" dirty="0"/>
              <a:t>the angel of the church in Philadelphia write: These are the words of him who is holy and true, who holds the key of David. What he opens no one can shut, and what he shuts no one can open. </a:t>
            </a:r>
            <a:r>
              <a:rPr lang="en-US" sz="3200" baseline="30000" dirty="0"/>
              <a:t>8</a:t>
            </a:r>
            <a:r>
              <a:rPr lang="en-US" sz="3200" dirty="0"/>
              <a:t>I know your deeds. See, I have placed before you an open door that no one can shut. I know that you have little strength, yet you have kept my word and have not denied my name. </a:t>
            </a:r>
          </a:p>
        </p:txBody>
      </p:sp>
    </p:spTree>
    <p:extLst>
      <p:ext uri="{BB962C8B-B14F-4D97-AF65-F5344CB8AC3E}">
        <p14:creationId xmlns:p14="http://schemas.microsoft.com/office/powerpoint/2010/main" val="1364460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smtClean="0"/>
              <a:t>哈該書 </a:t>
            </a:r>
            <a:r>
              <a:rPr lang="en-US" altLang="zh-TW" dirty="0" smtClean="0"/>
              <a:t>Haggai 1:1-10</a:t>
            </a:r>
            <a:endParaRPr lang="en-US" dirty="0"/>
          </a:p>
        </p:txBody>
      </p:sp>
      <p:sp>
        <p:nvSpPr>
          <p:cNvPr id="3" name="Content Placeholder 2"/>
          <p:cNvSpPr>
            <a:spLocks noGrp="1"/>
          </p:cNvSpPr>
          <p:nvPr>
            <p:ph idx="1"/>
          </p:nvPr>
        </p:nvSpPr>
        <p:spPr>
          <a:xfrm>
            <a:off x="838200" y="1825625"/>
            <a:ext cx="10734524" cy="4351338"/>
          </a:xfrm>
        </p:spPr>
        <p:txBody>
          <a:bodyPr>
            <a:noAutofit/>
          </a:bodyPr>
          <a:lstStyle/>
          <a:p>
            <a:r>
              <a:rPr lang="en-US" sz="3200" b="1" baseline="30000" dirty="0"/>
              <a:t>1</a:t>
            </a:r>
            <a:r>
              <a:rPr lang="zh-TW" altLang="en-US" sz="3200" b="1" dirty="0"/>
              <a:t>大利烏王第二年六月初一日，耶和華的話藉先知哈該向猶大省長撒拉鐵的兒子所羅巴伯和約撒答的兒子大祭司約書亞說：</a:t>
            </a:r>
            <a:r>
              <a:rPr lang="en-US" sz="3200" b="1" baseline="30000" dirty="0"/>
              <a:t>2</a:t>
            </a:r>
            <a:r>
              <a:rPr lang="zh-TW" altLang="en-US" sz="3200" b="1" dirty="0"/>
              <a:t>萬軍之耶和華如此說：這百姓說，建造耶和華殿的時候尚未來到</a:t>
            </a:r>
            <a:r>
              <a:rPr lang="zh-TW" altLang="en-US" sz="3200" b="1" dirty="0" smtClean="0"/>
              <a:t>。</a:t>
            </a:r>
            <a:r>
              <a:rPr lang="en-US" sz="3200" b="1" dirty="0"/>
              <a:t/>
            </a:r>
            <a:br>
              <a:rPr lang="en-US" sz="3200" b="1" dirty="0"/>
            </a:br>
            <a:r>
              <a:rPr lang="en-US" sz="3200" b="1" baseline="30000" dirty="0"/>
              <a:t>1</a:t>
            </a:r>
            <a:r>
              <a:rPr lang="en-US" sz="3200" b="1" dirty="0"/>
              <a:t>In the second year of King Darius, on the first day of the sixth month, the word of the LORD came through the prophet Haggai to Zerubbabel son of </a:t>
            </a:r>
            <a:r>
              <a:rPr lang="en-US" sz="3200" b="1" dirty="0" err="1"/>
              <a:t>Shealtiel</a:t>
            </a:r>
            <a:r>
              <a:rPr lang="en-US" sz="3200" b="1" dirty="0"/>
              <a:t>, governor of Judah, and to Joshua son of </a:t>
            </a:r>
            <a:r>
              <a:rPr lang="en-US" sz="3200" b="1" dirty="0" err="1"/>
              <a:t>Jehozadak</a:t>
            </a:r>
            <a:r>
              <a:rPr lang="en-US" sz="3200" b="1" dirty="0"/>
              <a:t>, the high priest: </a:t>
            </a:r>
            <a:r>
              <a:rPr lang="en-US" sz="3200" b="1" baseline="30000" dirty="0"/>
              <a:t>2</a:t>
            </a:r>
            <a:r>
              <a:rPr lang="en-US" sz="3200" b="1" dirty="0"/>
              <a:t>This is what the LORD Almighty says: "These people say, 'The time has not yet come for the Lord's house to be built</a:t>
            </a:r>
            <a:r>
              <a:rPr lang="en-US" sz="3200" b="1" dirty="0" smtClean="0"/>
              <a:t>.'"</a:t>
            </a:r>
            <a:endParaRPr lang="en-US" sz="3200" dirty="0"/>
          </a:p>
        </p:txBody>
      </p:sp>
    </p:spTree>
    <p:extLst>
      <p:ext uri="{BB962C8B-B14F-4D97-AF65-F5344CB8AC3E}">
        <p14:creationId xmlns:p14="http://schemas.microsoft.com/office/powerpoint/2010/main" val="186117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smtClean="0"/>
              <a:t>哈該書 </a:t>
            </a:r>
            <a:r>
              <a:rPr lang="en-US" altLang="zh-TW" dirty="0" smtClean="0"/>
              <a:t>Haggai 1:1-10</a:t>
            </a:r>
            <a:endParaRPr lang="en-US" dirty="0"/>
          </a:p>
        </p:txBody>
      </p:sp>
      <p:sp>
        <p:nvSpPr>
          <p:cNvPr id="3" name="Content Placeholder 2"/>
          <p:cNvSpPr>
            <a:spLocks noGrp="1"/>
          </p:cNvSpPr>
          <p:nvPr>
            <p:ph idx="1"/>
          </p:nvPr>
        </p:nvSpPr>
        <p:spPr>
          <a:xfrm>
            <a:off x="-111276" y="1461105"/>
            <a:ext cx="12235543" cy="4715858"/>
          </a:xfrm>
        </p:spPr>
        <p:txBody>
          <a:bodyPr>
            <a:noAutofit/>
          </a:bodyPr>
          <a:lstStyle/>
          <a:p>
            <a:r>
              <a:rPr lang="en-US" sz="3200" b="1" baseline="30000" dirty="0" smtClean="0"/>
              <a:t>3</a:t>
            </a:r>
            <a:r>
              <a:rPr lang="zh-TW" altLang="en-US" sz="3200" b="1" dirty="0"/>
              <a:t>那時耶和華的話臨到先知哈該說：</a:t>
            </a:r>
            <a:r>
              <a:rPr lang="en-US" sz="3200" b="1" baseline="30000" dirty="0"/>
              <a:t>4</a:t>
            </a:r>
            <a:r>
              <a:rPr lang="zh-TW" altLang="en-US" sz="3200" b="1" dirty="0"/>
              <a:t>這殿仍然荒涼，你們自己還住天花板的房屋麼？</a:t>
            </a:r>
            <a:r>
              <a:rPr lang="en-US" sz="3200" b="1" baseline="30000" dirty="0"/>
              <a:t>5</a:t>
            </a:r>
            <a:r>
              <a:rPr lang="zh-TW" altLang="en-US" sz="3200" b="1" dirty="0"/>
              <a:t>現在萬軍之耶和華如此說：你們要省察自己的行為。</a:t>
            </a:r>
            <a:r>
              <a:rPr lang="en-US" sz="3200" b="1" baseline="30000" dirty="0"/>
              <a:t>6</a:t>
            </a:r>
            <a:r>
              <a:rPr lang="zh-TW" altLang="en-US" sz="3200" b="1" dirty="0"/>
              <a:t>你們撒的種多，收的卻少；你們吃，卻不得飽；喝，卻不得足；穿衣服，卻不得暖；得工錢的，將工錢裝在破漏的囊中</a:t>
            </a:r>
            <a:r>
              <a:rPr lang="zh-TW" altLang="en-US" sz="3200" b="1" dirty="0" smtClean="0"/>
              <a:t>。</a:t>
            </a:r>
            <a:r>
              <a:rPr lang="en-US" sz="3200" b="1" dirty="0"/>
              <a:t/>
            </a:r>
            <a:br>
              <a:rPr lang="en-US" sz="3200" b="1" dirty="0"/>
            </a:br>
            <a:r>
              <a:rPr lang="en-US" sz="3200" b="1" baseline="30000" dirty="0" smtClean="0"/>
              <a:t>3</a:t>
            </a:r>
            <a:r>
              <a:rPr lang="en-US" sz="3200" b="1" dirty="0" smtClean="0"/>
              <a:t>Then </a:t>
            </a:r>
            <a:r>
              <a:rPr lang="en-US" sz="3200" b="1" dirty="0"/>
              <a:t>the word of the LORD came through the prophet Haggai: </a:t>
            </a:r>
            <a:r>
              <a:rPr lang="en-US" sz="3200" b="1" baseline="30000" dirty="0"/>
              <a:t>4</a:t>
            </a:r>
            <a:r>
              <a:rPr lang="en-US" sz="3200" b="1" dirty="0"/>
              <a:t>"Is it a time for you yourselves to be living in your paneled houses, while this house remains a ruin?" </a:t>
            </a:r>
            <a:r>
              <a:rPr lang="en-US" sz="3200" b="1" baseline="30000" dirty="0"/>
              <a:t>5</a:t>
            </a:r>
            <a:r>
              <a:rPr lang="en-US" sz="3200" b="1" dirty="0"/>
              <a:t>Now this is what the LORD Almighty says: "Give careful thought to your ways. </a:t>
            </a:r>
            <a:r>
              <a:rPr lang="en-US" sz="3200" b="1" baseline="30000" dirty="0"/>
              <a:t>6</a:t>
            </a:r>
            <a:r>
              <a:rPr lang="en-US" sz="3200" b="1" dirty="0"/>
              <a:t>You have planted much, but have harvested little. You eat, but never have enough. You drink, but never have your fill. You put on clothes, but are not warm. You earn wages, only to put them in a purse with holes in it</a:t>
            </a:r>
            <a:r>
              <a:rPr lang="en-US" sz="3200" b="1" dirty="0" smtClean="0"/>
              <a:t>."</a:t>
            </a:r>
            <a:endParaRPr lang="en-US" sz="3200" dirty="0"/>
          </a:p>
        </p:txBody>
      </p:sp>
    </p:spTree>
    <p:extLst>
      <p:ext uri="{BB962C8B-B14F-4D97-AF65-F5344CB8AC3E}">
        <p14:creationId xmlns:p14="http://schemas.microsoft.com/office/powerpoint/2010/main" val="277037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smtClean="0"/>
              <a:t>哈該書 </a:t>
            </a:r>
            <a:r>
              <a:rPr lang="en-US" altLang="zh-TW" dirty="0" smtClean="0"/>
              <a:t>Haggai 1:1-10</a:t>
            </a:r>
            <a:endParaRPr lang="en-US" dirty="0"/>
          </a:p>
        </p:txBody>
      </p:sp>
      <p:sp>
        <p:nvSpPr>
          <p:cNvPr id="3" name="Content Placeholder 2"/>
          <p:cNvSpPr>
            <a:spLocks noGrp="1"/>
          </p:cNvSpPr>
          <p:nvPr>
            <p:ph idx="1"/>
          </p:nvPr>
        </p:nvSpPr>
        <p:spPr>
          <a:xfrm>
            <a:off x="570895" y="1825625"/>
            <a:ext cx="11045372" cy="4351338"/>
          </a:xfrm>
        </p:spPr>
        <p:txBody>
          <a:bodyPr>
            <a:noAutofit/>
          </a:bodyPr>
          <a:lstStyle/>
          <a:p>
            <a:r>
              <a:rPr lang="en-US" sz="3200" b="1" baseline="30000" dirty="0" smtClean="0"/>
              <a:t>7</a:t>
            </a:r>
            <a:r>
              <a:rPr lang="zh-TW" altLang="en-US" sz="3200" b="1" dirty="0"/>
              <a:t>萬軍之耶和華如此說：你們要省察自己的行為。</a:t>
            </a:r>
            <a:r>
              <a:rPr lang="en-US" sz="3200" b="1" baseline="30000" dirty="0"/>
              <a:t>8</a:t>
            </a:r>
            <a:r>
              <a:rPr lang="zh-TW" altLang="en-US" sz="3200" b="1" dirty="0"/>
              <a:t>你們要上山取木料，建造這殿，我就因此喜樂，且得榮耀。這是耶和華說的</a:t>
            </a:r>
            <a:r>
              <a:rPr lang="zh-TW" altLang="en-US" sz="3200" b="1" dirty="0" smtClean="0"/>
              <a:t>。</a:t>
            </a:r>
            <a:r>
              <a:rPr lang="en-US" sz="3200" b="1" dirty="0"/>
              <a:t/>
            </a:r>
            <a:br>
              <a:rPr lang="en-US" sz="3200" b="1" dirty="0"/>
            </a:br>
            <a:r>
              <a:rPr lang="en-US" sz="3200" b="1" baseline="30000" dirty="0" smtClean="0"/>
              <a:t>7</a:t>
            </a:r>
            <a:r>
              <a:rPr lang="en-US" sz="3200" b="1" dirty="0" smtClean="0"/>
              <a:t>This </a:t>
            </a:r>
            <a:r>
              <a:rPr lang="en-US" sz="3200" b="1" dirty="0"/>
              <a:t>is what the LORD Almighty says: "Give careful thought to your ways. </a:t>
            </a:r>
            <a:r>
              <a:rPr lang="en-US" sz="3200" b="1" baseline="30000" dirty="0"/>
              <a:t>8</a:t>
            </a:r>
            <a:r>
              <a:rPr lang="en-US" sz="3200" b="1" dirty="0"/>
              <a:t>Go up into the mountains and bring down timber and build the house, so that I may take pleasure in it and be honored," says the LORD. </a:t>
            </a:r>
            <a:endParaRPr lang="en-US" sz="3200" dirty="0"/>
          </a:p>
        </p:txBody>
      </p:sp>
    </p:spTree>
    <p:extLst>
      <p:ext uri="{BB962C8B-B14F-4D97-AF65-F5344CB8AC3E}">
        <p14:creationId xmlns:p14="http://schemas.microsoft.com/office/powerpoint/2010/main" val="199157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smtClean="0"/>
              <a:t>哈該書 </a:t>
            </a:r>
            <a:r>
              <a:rPr lang="en-US" altLang="zh-TW" dirty="0" smtClean="0"/>
              <a:t>Haggai 1:1-10</a:t>
            </a:r>
            <a:endParaRPr lang="en-US" dirty="0"/>
          </a:p>
        </p:txBody>
      </p:sp>
      <p:sp>
        <p:nvSpPr>
          <p:cNvPr id="3" name="Content Placeholder 2"/>
          <p:cNvSpPr>
            <a:spLocks noGrp="1"/>
          </p:cNvSpPr>
          <p:nvPr>
            <p:ph idx="1"/>
          </p:nvPr>
        </p:nvSpPr>
        <p:spPr>
          <a:xfrm>
            <a:off x="628952" y="1825625"/>
            <a:ext cx="10938934" cy="4351338"/>
          </a:xfrm>
        </p:spPr>
        <p:txBody>
          <a:bodyPr>
            <a:noAutofit/>
          </a:bodyPr>
          <a:lstStyle/>
          <a:p>
            <a:r>
              <a:rPr lang="en-US" sz="3200" b="1" baseline="30000" dirty="0" smtClean="0"/>
              <a:t>9</a:t>
            </a:r>
            <a:r>
              <a:rPr lang="zh-TW" altLang="en-US" sz="3200" b="1" dirty="0"/>
              <a:t>你們盼望多得，所得的卻少；你們收到家中，我就吹去。這是為甚麼呢？因為我的殿荒涼，你們各人卻顧（顧原文作奔）自己的房屋。這是萬軍之耶和華說的。</a:t>
            </a:r>
            <a:r>
              <a:rPr lang="en-US" sz="3200" b="1" baseline="30000" dirty="0"/>
              <a:t>10</a:t>
            </a:r>
            <a:r>
              <a:rPr lang="zh-TW" altLang="en-US" sz="3200" b="1" dirty="0"/>
              <a:t>所以為你們的緣故，天就不降甘露，地也不出土產</a:t>
            </a:r>
            <a:r>
              <a:rPr lang="zh-TW" altLang="en-US" sz="3200" b="1" dirty="0" smtClean="0"/>
              <a:t>。</a:t>
            </a:r>
            <a:r>
              <a:rPr lang="en-US" sz="3200" b="1" dirty="0"/>
              <a:t/>
            </a:r>
            <a:br>
              <a:rPr lang="en-US" sz="3200" b="1" dirty="0"/>
            </a:br>
            <a:r>
              <a:rPr lang="en-US" sz="3200" b="1" baseline="30000" dirty="0" smtClean="0"/>
              <a:t>9</a:t>
            </a:r>
            <a:r>
              <a:rPr lang="en-US" sz="3200" b="1" dirty="0" smtClean="0"/>
              <a:t>"You </a:t>
            </a:r>
            <a:r>
              <a:rPr lang="en-US" sz="3200" b="1" dirty="0"/>
              <a:t>expected much, but see, it turned out to be little. What you brought home, I blew away. Why?" declares the LORD Almighty. "Because of my house, which remains a ruin, while each of you is busy with his own house. </a:t>
            </a:r>
            <a:r>
              <a:rPr lang="en-US" sz="3200" b="1" baseline="30000" dirty="0"/>
              <a:t>10</a:t>
            </a:r>
            <a:r>
              <a:rPr lang="en-US" sz="3200" b="1" dirty="0"/>
              <a:t>Therefore, because of you the heavens have withheld their dew and the earth its crops. </a:t>
            </a:r>
            <a:endParaRPr lang="en-US" sz="3200" dirty="0"/>
          </a:p>
        </p:txBody>
      </p:sp>
    </p:spTree>
    <p:extLst>
      <p:ext uri="{BB962C8B-B14F-4D97-AF65-F5344CB8AC3E}">
        <p14:creationId xmlns:p14="http://schemas.microsoft.com/office/powerpoint/2010/main" val="35529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smtClean="0"/>
              <a:t>哈該書 </a:t>
            </a:r>
            <a:r>
              <a:rPr lang="en-US" altLang="zh-TW" dirty="0" smtClean="0"/>
              <a:t>Haggai 2:18-19</a:t>
            </a:r>
            <a:endParaRPr lang="en-US" dirty="0"/>
          </a:p>
        </p:txBody>
      </p:sp>
      <p:sp>
        <p:nvSpPr>
          <p:cNvPr id="3" name="Content Placeholder 2"/>
          <p:cNvSpPr>
            <a:spLocks noGrp="1"/>
          </p:cNvSpPr>
          <p:nvPr>
            <p:ph idx="1"/>
          </p:nvPr>
        </p:nvSpPr>
        <p:spPr/>
        <p:txBody>
          <a:bodyPr>
            <a:noAutofit/>
          </a:bodyPr>
          <a:lstStyle/>
          <a:p>
            <a:r>
              <a:rPr lang="en-US" sz="3200" baseline="30000" dirty="0"/>
              <a:t>18</a:t>
            </a:r>
            <a:r>
              <a:rPr lang="zh-TW" altLang="en-US" sz="3200" dirty="0"/>
              <a:t>你們要追想此日以前，就是從這九月二十四日起，追想到立耶和華殿根基的日子。</a:t>
            </a:r>
            <a:r>
              <a:rPr lang="en-US" sz="3200" baseline="30000" dirty="0"/>
              <a:t>19</a:t>
            </a:r>
            <a:r>
              <a:rPr lang="zh-TW" altLang="en-US" sz="3200" dirty="0"/>
              <a:t>倉裡有穀種麼？葡萄樹、無花果樹、石榴樹、橄欖樹都沒有結果子。從今日起，我必賜福與你們</a:t>
            </a:r>
            <a:r>
              <a:rPr lang="zh-TW" altLang="en-US" sz="3200" dirty="0" smtClean="0"/>
              <a:t>。</a:t>
            </a:r>
            <a:endParaRPr lang="en-US" altLang="zh-TW" sz="3200" dirty="0" smtClean="0"/>
          </a:p>
          <a:p>
            <a:r>
              <a:rPr lang="en-US" sz="3200" baseline="30000" dirty="0" smtClean="0"/>
              <a:t>18</a:t>
            </a:r>
            <a:r>
              <a:rPr lang="en-US" sz="3200" dirty="0" smtClean="0"/>
              <a:t>'From </a:t>
            </a:r>
            <a:r>
              <a:rPr lang="en-US" sz="3200" dirty="0"/>
              <a:t>this day on, from this twenty-fourth day of the ninth month, give careful thought to the day when the foundation of the Lord's temple was laid. Give careful thought: </a:t>
            </a:r>
            <a:r>
              <a:rPr lang="en-US" sz="3200" baseline="30000" dirty="0"/>
              <a:t>19</a:t>
            </a:r>
            <a:r>
              <a:rPr lang="en-US" sz="3200" dirty="0"/>
              <a:t>Is there yet any seed left in the barn? Until now, the vine and the fig tree, the pomegranate and the olive tree have not borne fruit. "'From this day on I will bless you</a:t>
            </a:r>
            <a:r>
              <a:rPr lang="en-US" sz="3200" dirty="0" smtClean="0"/>
              <a:t>.'"</a:t>
            </a:r>
            <a:endParaRPr lang="en-US" sz="3200" dirty="0"/>
          </a:p>
        </p:txBody>
      </p:sp>
    </p:spTree>
    <p:extLst>
      <p:ext uri="{BB962C8B-B14F-4D97-AF65-F5344CB8AC3E}">
        <p14:creationId xmlns:p14="http://schemas.microsoft.com/office/powerpoint/2010/main" val="2970107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smtClean="0"/>
              <a:t>大衛為神建殿 </a:t>
            </a:r>
            <a:r>
              <a:rPr lang="en-US" altLang="zh-TW" dirty="0" smtClean="0"/>
              <a:t>David Builds God’s House</a:t>
            </a:r>
            <a:endParaRPr lang="en-US" dirty="0"/>
          </a:p>
        </p:txBody>
      </p:sp>
      <p:sp>
        <p:nvSpPr>
          <p:cNvPr id="3" name="Content Placeholder 2"/>
          <p:cNvSpPr>
            <a:spLocks noGrp="1"/>
          </p:cNvSpPr>
          <p:nvPr>
            <p:ph idx="1"/>
          </p:nvPr>
        </p:nvSpPr>
        <p:spPr/>
        <p:txBody>
          <a:bodyPr>
            <a:noAutofit/>
          </a:bodyPr>
          <a:lstStyle/>
          <a:p>
            <a:r>
              <a:rPr lang="en-US" sz="3200" b="1" baseline="30000" dirty="0"/>
              <a:t>2</a:t>
            </a:r>
            <a:r>
              <a:rPr lang="zh-TW" altLang="en-US" sz="3200" b="1" dirty="0"/>
              <a:t>那時，王對先知拿單說：看哪，我住在香柏木的宮中，　神的約櫃反在幔子裡。</a:t>
            </a:r>
            <a:r>
              <a:rPr lang="en-US" altLang="zh-TW" sz="3200" b="1" dirty="0"/>
              <a:t>【</a:t>
            </a:r>
            <a:r>
              <a:rPr lang="zh-TW" altLang="en-US" sz="3200" b="1" dirty="0"/>
              <a:t>撒下</a:t>
            </a:r>
            <a:r>
              <a:rPr lang="en-US" sz="3200" b="1" dirty="0"/>
              <a:t> 7:2</a:t>
            </a:r>
            <a:r>
              <a:rPr lang="en-US" altLang="zh-TW" sz="3200" b="1" dirty="0"/>
              <a:t>】</a:t>
            </a:r>
            <a:r>
              <a:rPr lang="en-US" sz="3200" b="1" dirty="0"/>
              <a:t/>
            </a:r>
            <a:br>
              <a:rPr lang="en-US" sz="3200" b="1" dirty="0"/>
            </a:br>
            <a:r>
              <a:rPr lang="en-US" sz="3200" b="1" baseline="30000" dirty="0"/>
              <a:t>2</a:t>
            </a:r>
            <a:r>
              <a:rPr lang="en-US" sz="3200" b="1" dirty="0"/>
              <a:t>he said to Nathan the prophet, "Here I am, living in a palace of cedar, while the ark of God remains in a tent." </a:t>
            </a:r>
            <a:r>
              <a:rPr lang="en-US" altLang="zh-TW" sz="3200" b="1" dirty="0"/>
              <a:t>【</a:t>
            </a:r>
            <a:r>
              <a:rPr lang="en-US" sz="3200" b="1" dirty="0"/>
              <a:t>2Sam 7:2</a:t>
            </a:r>
            <a:r>
              <a:rPr lang="en-US" altLang="zh-TW" sz="3200" b="1" dirty="0"/>
              <a:t>】</a:t>
            </a:r>
            <a:endParaRPr lang="en-US" sz="3200" b="1" dirty="0"/>
          </a:p>
          <a:p>
            <a:r>
              <a:rPr lang="en-US" sz="3200" b="1" baseline="30000" dirty="0"/>
              <a:t>11 </a:t>
            </a:r>
            <a:r>
              <a:rPr lang="en-US" sz="3200" b="1" dirty="0"/>
              <a:t> . . . </a:t>
            </a:r>
            <a:r>
              <a:rPr lang="zh-TW" altLang="en-US" sz="3200" b="1" dirty="0"/>
              <a:t>並且我</a:t>
            </a:r>
            <a:r>
              <a:rPr lang="en-US" sz="3200" b="1" dirty="0"/>
              <a:t>─</a:t>
            </a:r>
            <a:r>
              <a:rPr lang="zh-TW" altLang="en-US" sz="3200" b="1" dirty="0"/>
              <a:t>耶和華應許你，必為你建立家室。</a:t>
            </a:r>
            <a:r>
              <a:rPr lang="en-US" altLang="zh-TW" sz="3200" b="1" dirty="0"/>
              <a:t>【</a:t>
            </a:r>
            <a:r>
              <a:rPr lang="zh-TW" altLang="en-US" sz="3200" b="1" dirty="0"/>
              <a:t>撒下</a:t>
            </a:r>
            <a:r>
              <a:rPr lang="en-US" sz="3200" b="1" dirty="0"/>
              <a:t> 7:11</a:t>
            </a:r>
            <a:r>
              <a:rPr lang="en-US" altLang="zh-TW" sz="3200" b="1" dirty="0"/>
              <a:t>】</a:t>
            </a:r>
            <a:r>
              <a:rPr lang="en-US" sz="3200" b="1" dirty="0"/>
              <a:t/>
            </a:r>
            <a:br>
              <a:rPr lang="en-US" sz="3200" b="1" dirty="0"/>
            </a:br>
            <a:r>
              <a:rPr lang="en-US" sz="3200" b="1" baseline="30000" dirty="0" smtClean="0"/>
              <a:t>11</a:t>
            </a:r>
            <a:r>
              <a:rPr lang="zh-TW" altLang="en-US" sz="3200" b="1" dirty="0"/>
              <a:t> </a:t>
            </a:r>
            <a:r>
              <a:rPr lang="en-US" sz="3200" b="1" dirty="0" smtClean="0"/>
              <a:t>.</a:t>
            </a:r>
            <a:r>
              <a:rPr lang="zh-TW" altLang="en-US" sz="3200" b="1" dirty="0" smtClean="0"/>
              <a:t> </a:t>
            </a:r>
            <a:r>
              <a:rPr lang="en-US" altLang="zh-TW" sz="3200" b="1" dirty="0" smtClean="0"/>
              <a:t>.</a:t>
            </a:r>
            <a:r>
              <a:rPr lang="zh-TW" altLang="en-US" sz="3200" b="1" dirty="0" smtClean="0"/>
              <a:t> </a:t>
            </a:r>
            <a:r>
              <a:rPr lang="en-US" altLang="zh-TW" sz="3200" b="1" dirty="0" smtClean="0"/>
              <a:t>.</a:t>
            </a:r>
            <a:r>
              <a:rPr lang="en-US" sz="3200" b="1" dirty="0" smtClean="0"/>
              <a:t>The </a:t>
            </a:r>
            <a:r>
              <a:rPr lang="en-US" sz="3200" b="1" dirty="0"/>
              <a:t>LORD declares to you that the LORD himself will establish a house for you: </a:t>
            </a:r>
            <a:r>
              <a:rPr lang="en-US" altLang="zh-TW" sz="3200" b="1" dirty="0"/>
              <a:t>【</a:t>
            </a:r>
            <a:r>
              <a:rPr lang="en-US" sz="3200" b="1" dirty="0"/>
              <a:t>2Sam 7:11</a:t>
            </a:r>
            <a:r>
              <a:rPr lang="en-US" altLang="zh-TW" sz="3200" b="1" dirty="0" smtClean="0"/>
              <a:t>】</a:t>
            </a:r>
            <a:endParaRPr lang="en-US" sz="3200" b="1" dirty="0"/>
          </a:p>
        </p:txBody>
      </p:sp>
    </p:spTree>
    <p:extLst>
      <p:ext uri="{BB962C8B-B14F-4D97-AF65-F5344CB8AC3E}">
        <p14:creationId xmlns:p14="http://schemas.microsoft.com/office/powerpoint/2010/main" val="281262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3210"/>
          </a:xfrm>
        </p:spPr>
        <p:txBody>
          <a:bodyPr/>
          <a:lstStyle/>
          <a:p>
            <a:pPr algn="ctr"/>
            <a:r>
              <a:rPr lang="en-US" altLang="zh-TW" dirty="0" smtClean="0"/>
              <a:t>5/6/2017</a:t>
            </a:r>
            <a:r>
              <a:rPr lang="zh-TW" altLang="en-US" dirty="0" smtClean="0"/>
              <a:t> </a:t>
            </a:r>
            <a:r>
              <a:rPr lang="en-US" altLang="zh-TW" dirty="0" smtClean="0"/>
              <a:t>E-Mail from Landlord</a:t>
            </a:r>
            <a:endParaRPr lang="en-US" dirty="0"/>
          </a:p>
        </p:txBody>
      </p:sp>
      <p:sp>
        <p:nvSpPr>
          <p:cNvPr id="3" name="Content Placeholder 2"/>
          <p:cNvSpPr>
            <a:spLocks noGrp="1"/>
          </p:cNvSpPr>
          <p:nvPr>
            <p:ph idx="1"/>
          </p:nvPr>
        </p:nvSpPr>
        <p:spPr>
          <a:xfrm>
            <a:off x="270589" y="1138337"/>
            <a:ext cx="11625942" cy="5850292"/>
          </a:xfrm>
        </p:spPr>
        <p:txBody>
          <a:bodyPr>
            <a:normAutofit lnSpcReduction="10000"/>
          </a:bodyPr>
          <a:lstStyle/>
          <a:p>
            <a:r>
              <a:rPr lang="en-US" dirty="0"/>
              <a:t>Pastor Chang,</a:t>
            </a:r>
          </a:p>
          <a:p>
            <a:r>
              <a:rPr lang="en-US" dirty="0"/>
              <a:t> </a:t>
            </a:r>
            <a:r>
              <a:rPr lang="en-US" dirty="0" smtClean="0"/>
              <a:t>Time </a:t>
            </a:r>
            <a:r>
              <a:rPr lang="en-US" dirty="0"/>
              <a:t>flies, it has been almost 2 months since we last met. We’ve decided to market the 2 Wrigley building for sale in the coming weeks.</a:t>
            </a:r>
          </a:p>
          <a:p>
            <a:r>
              <a:rPr lang="en-US" dirty="0"/>
              <a:t> </a:t>
            </a:r>
          </a:p>
          <a:p>
            <a:r>
              <a:rPr lang="en-US" dirty="0"/>
              <a:t>The church’s lease is coming up in July, 2017. From a business perspective, I think there are a few potential scenarios for the ground floor spaces in the event the building is sold to a new owner. The new owner may decide to:</a:t>
            </a:r>
          </a:p>
          <a:p>
            <a:r>
              <a:rPr lang="en-US" dirty="0"/>
              <a:t> </a:t>
            </a:r>
          </a:p>
          <a:p>
            <a:pPr lvl="0"/>
            <a:r>
              <a:rPr lang="en-US" dirty="0"/>
              <a:t>Negotiate a renewal of the lease with church at a rate closer to the current market rent, or</a:t>
            </a:r>
          </a:p>
          <a:p>
            <a:pPr lvl="0"/>
            <a:r>
              <a:rPr lang="en-US" dirty="0"/>
              <a:t>Negotiate a month to month lease with the church while they will look for a new tenant and allowing the time for the church to relocate, or</a:t>
            </a:r>
          </a:p>
          <a:p>
            <a:pPr lvl="0"/>
            <a:r>
              <a:rPr lang="en-US" dirty="0"/>
              <a:t>Terminate the lease with church and use the spaces as an owner user</a:t>
            </a:r>
            <a:r>
              <a:rPr lang="en-US" dirty="0" smtClean="0"/>
              <a:t>.</a:t>
            </a:r>
            <a:endParaRPr lang="en-US" dirty="0"/>
          </a:p>
        </p:txBody>
      </p:sp>
    </p:spTree>
    <p:extLst>
      <p:ext uri="{BB962C8B-B14F-4D97-AF65-F5344CB8AC3E}">
        <p14:creationId xmlns:p14="http://schemas.microsoft.com/office/powerpoint/2010/main" val="87821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5/6/2017</a:t>
            </a:r>
            <a:r>
              <a:rPr lang="zh-TW" altLang="en-US" dirty="0" smtClean="0"/>
              <a:t> </a:t>
            </a:r>
            <a:r>
              <a:rPr lang="en-US" altLang="zh-TW" dirty="0" smtClean="0"/>
              <a:t>E-Mail from Landlord</a:t>
            </a:r>
            <a:endParaRPr lang="en-US" dirty="0"/>
          </a:p>
        </p:txBody>
      </p:sp>
      <p:sp>
        <p:nvSpPr>
          <p:cNvPr id="3" name="Content Placeholder 2"/>
          <p:cNvSpPr>
            <a:spLocks noGrp="1"/>
          </p:cNvSpPr>
          <p:nvPr>
            <p:ph idx="1"/>
          </p:nvPr>
        </p:nvSpPr>
        <p:spPr/>
        <p:txBody>
          <a:bodyPr>
            <a:normAutofit/>
          </a:bodyPr>
          <a:lstStyle/>
          <a:p>
            <a:r>
              <a:rPr lang="en-US" dirty="0" smtClean="0"/>
              <a:t>I </a:t>
            </a:r>
            <a:r>
              <a:rPr lang="en-US" dirty="0"/>
              <a:t>don’t have any projection on the marketing timeframe needed, but our preference is to have the transaction consummated at beginning of 2018. I will do my best to be sensitive in the arrangement to give the church as much flexibility as possible. Please feel free to let me know anytime you want to talk about this matter.</a:t>
            </a:r>
          </a:p>
          <a:p>
            <a:r>
              <a:rPr lang="en-US" dirty="0"/>
              <a:t> </a:t>
            </a:r>
          </a:p>
          <a:p>
            <a:r>
              <a:rPr lang="en-US" dirty="0"/>
              <a:t>Thank you</a:t>
            </a:r>
            <a:r>
              <a:rPr lang="en-US" dirty="0" smtClean="0"/>
              <a:t>.</a:t>
            </a:r>
            <a:endParaRPr lang="en-US" dirty="0"/>
          </a:p>
          <a:p>
            <a:r>
              <a:rPr lang="en-US" dirty="0"/>
              <a:t>Sincerely</a:t>
            </a:r>
            <a:r>
              <a:rPr lang="en-US" dirty="0" smtClean="0"/>
              <a:t>,</a:t>
            </a:r>
            <a:endParaRPr lang="en-US" dirty="0"/>
          </a:p>
          <a:p>
            <a:r>
              <a:rPr lang="en-US" dirty="0"/>
              <a:t>Jerry </a:t>
            </a:r>
            <a:r>
              <a:rPr lang="en-US" dirty="0" err="1"/>
              <a:t>Yeh</a:t>
            </a:r>
            <a:r>
              <a:rPr lang="en-US" dirty="0"/>
              <a:t>,  ext.102 </a:t>
            </a:r>
          </a:p>
          <a:p>
            <a:endParaRPr lang="en-US" dirty="0"/>
          </a:p>
        </p:txBody>
      </p:sp>
    </p:spTree>
    <p:extLst>
      <p:ext uri="{BB962C8B-B14F-4D97-AF65-F5344CB8AC3E}">
        <p14:creationId xmlns:p14="http://schemas.microsoft.com/office/powerpoint/2010/main" val="111017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1653" y="246671"/>
            <a:ext cx="6930886" cy="6589490"/>
          </a:xfr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5805594" y="5052432"/>
              <a:ext cx="2833200" cy="1222920"/>
            </p14:xfrm>
          </p:contentPart>
        </mc:Choice>
        <mc:Fallback xmlns="">
          <p:pic>
            <p:nvPicPr>
              <p:cNvPr id="6" name="Ink 5"/>
              <p:cNvPicPr/>
              <p:nvPr/>
            </p:nvPicPr>
            <p:blipFill>
              <a:blip r:embed="rId4"/>
              <a:stretch>
                <a:fillRect/>
              </a:stretch>
            </p:blipFill>
            <p:spPr>
              <a:xfrm>
                <a:off x="5685714" y="4812672"/>
                <a:ext cx="3073320" cy="1702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999274" y="5471832"/>
              <a:ext cx="87480" cy="101880"/>
            </p14:xfrm>
          </p:contentPart>
        </mc:Choice>
        <mc:Fallback xmlns="">
          <p:pic>
            <p:nvPicPr>
              <p:cNvPr id="7" name="Ink 6"/>
              <p:cNvPicPr/>
              <p:nvPr/>
            </p:nvPicPr>
            <p:blipFill>
              <a:blip r:embed="rId6"/>
              <a:stretch>
                <a:fillRect/>
              </a:stretch>
            </p:blipFill>
            <p:spPr>
              <a:xfrm>
                <a:off x="5879394" y="5231712"/>
                <a:ext cx="32724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5259474" y="3690912"/>
              <a:ext cx="1194840" cy="1074960"/>
            </p14:xfrm>
          </p:contentPart>
        </mc:Choice>
        <mc:Fallback xmlns="">
          <p:pic>
            <p:nvPicPr>
              <p:cNvPr id="8" name="Ink 7"/>
              <p:cNvPicPr/>
              <p:nvPr/>
            </p:nvPicPr>
            <p:blipFill>
              <a:blip r:embed="rId8"/>
              <a:stretch>
                <a:fillRect/>
              </a:stretch>
            </p:blipFill>
            <p:spPr>
              <a:xfrm>
                <a:off x="5139234" y="3450792"/>
                <a:ext cx="1435320" cy="1555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p14:cNvContentPartPr/>
              <p14:nvPr/>
            </p14:nvContentPartPr>
            <p14:xfrm>
              <a:off x="5317074" y="3894672"/>
              <a:ext cx="1058760" cy="822960"/>
            </p14:xfrm>
          </p:contentPart>
        </mc:Choice>
        <mc:Fallback xmlns="">
          <p:pic>
            <p:nvPicPr>
              <p:cNvPr id="9" name="Ink 8"/>
              <p:cNvPicPr/>
              <p:nvPr/>
            </p:nvPicPr>
            <p:blipFill>
              <a:blip r:embed="rId10"/>
              <a:stretch>
                <a:fillRect/>
              </a:stretch>
            </p:blipFill>
            <p:spPr>
              <a:xfrm>
                <a:off x="5197194" y="3654552"/>
                <a:ext cx="1298520" cy="1303200"/>
              </a:xfrm>
              <a:prstGeom prst="rect">
                <a:avLst/>
              </a:prstGeom>
            </p:spPr>
          </p:pic>
        </mc:Fallback>
      </mc:AlternateContent>
      <p:sp>
        <p:nvSpPr>
          <p:cNvPr id="3" name="TextBox 2"/>
          <p:cNvSpPr txBox="1"/>
          <p:nvPr/>
        </p:nvSpPr>
        <p:spPr>
          <a:xfrm>
            <a:off x="8865941" y="5230384"/>
            <a:ext cx="3004458" cy="584775"/>
          </a:xfrm>
          <a:prstGeom prst="rect">
            <a:avLst/>
          </a:prstGeom>
          <a:noFill/>
        </p:spPr>
        <p:txBody>
          <a:bodyPr wrap="square" rtlCol="0">
            <a:spAutoFit/>
          </a:bodyPr>
          <a:lstStyle/>
          <a:p>
            <a:r>
              <a:rPr lang="en-US" sz="3200" dirty="0" smtClean="0"/>
              <a:t>2012 – Suite 101</a:t>
            </a:r>
            <a:endParaRPr lang="en-US" sz="3200" dirty="0"/>
          </a:p>
        </p:txBody>
      </p:sp>
      <mc:AlternateContent xmlns:mc="http://schemas.openxmlformats.org/markup-compatibility/2006" xmlns:p14="http://schemas.microsoft.com/office/powerpoint/2010/main">
        <mc:Choice Requires="p14">
          <p:contentPart p14:bwMode="auto" r:id="rId11">
            <p14:nvContentPartPr>
              <p14:cNvPr id="10" name="Ink 9"/>
              <p14:cNvContentPartPr/>
              <p14:nvPr/>
            </p14:nvContentPartPr>
            <p14:xfrm>
              <a:off x="9095634" y="5476872"/>
              <a:ext cx="2525400" cy="39960"/>
            </p14:xfrm>
          </p:contentPart>
        </mc:Choice>
        <mc:Fallback xmlns="">
          <p:pic>
            <p:nvPicPr>
              <p:cNvPr id="10" name="Ink 9"/>
              <p:cNvPicPr/>
              <p:nvPr/>
            </p:nvPicPr>
            <p:blipFill>
              <a:blip r:embed="rId12"/>
              <a:stretch>
                <a:fillRect/>
              </a:stretch>
            </p:blipFill>
            <p:spPr>
              <a:xfrm>
                <a:off x="8975754" y="5236752"/>
                <a:ext cx="2765520" cy="520200"/>
              </a:xfrm>
              <a:prstGeom prst="rect">
                <a:avLst/>
              </a:prstGeom>
            </p:spPr>
          </p:pic>
        </mc:Fallback>
      </mc:AlternateContent>
    </p:spTree>
    <p:extLst>
      <p:ext uri="{BB962C8B-B14F-4D97-AF65-F5344CB8AC3E}">
        <p14:creationId xmlns:p14="http://schemas.microsoft.com/office/powerpoint/2010/main" val="45103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1653" y="246671"/>
            <a:ext cx="6930886" cy="6589490"/>
          </a:xfr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5805594" y="5052432"/>
              <a:ext cx="2833200" cy="1222920"/>
            </p14:xfrm>
          </p:contentPart>
        </mc:Choice>
        <mc:Fallback xmlns="">
          <p:pic>
            <p:nvPicPr>
              <p:cNvPr id="6" name="Ink 5"/>
              <p:cNvPicPr/>
              <p:nvPr/>
            </p:nvPicPr>
            <p:blipFill>
              <a:blip r:embed="rId4"/>
              <a:stretch>
                <a:fillRect/>
              </a:stretch>
            </p:blipFill>
            <p:spPr>
              <a:xfrm>
                <a:off x="5685714" y="4812672"/>
                <a:ext cx="3073320" cy="1702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999274" y="5471832"/>
              <a:ext cx="87480" cy="101880"/>
            </p14:xfrm>
          </p:contentPart>
        </mc:Choice>
        <mc:Fallback xmlns="">
          <p:pic>
            <p:nvPicPr>
              <p:cNvPr id="7" name="Ink 6"/>
              <p:cNvPicPr/>
              <p:nvPr/>
            </p:nvPicPr>
            <p:blipFill>
              <a:blip r:embed="rId6"/>
              <a:stretch>
                <a:fillRect/>
              </a:stretch>
            </p:blipFill>
            <p:spPr>
              <a:xfrm>
                <a:off x="5879394" y="5231712"/>
                <a:ext cx="32724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5259474" y="3690912"/>
              <a:ext cx="1194840" cy="1074960"/>
            </p14:xfrm>
          </p:contentPart>
        </mc:Choice>
        <mc:Fallback xmlns="">
          <p:pic>
            <p:nvPicPr>
              <p:cNvPr id="8" name="Ink 7"/>
              <p:cNvPicPr/>
              <p:nvPr/>
            </p:nvPicPr>
            <p:blipFill>
              <a:blip r:embed="rId8"/>
              <a:stretch>
                <a:fillRect/>
              </a:stretch>
            </p:blipFill>
            <p:spPr>
              <a:xfrm>
                <a:off x="5139234" y="3450792"/>
                <a:ext cx="1435320" cy="1555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p14:cNvContentPartPr/>
              <p14:nvPr/>
            </p14:nvContentPartPr>
            <p14:xfrm>
              <a:off x="5317074" y="3894672"/>
              <a:ext cx="1058760" cy="822960"/>
            </p14:xfrm>
          </p:contentPart>
        </mc:Choice>
        <mc:Fallback xmlns="">
          <p:pic>
            <p:nvPicPr>
              <p:cNvPr id="9" name="Ink 8"/>
              <p:cNvPicPr/>
              <p:nvPr/>
            </p:nvPicPr>
            <p:blipFill>
              <a:blip r:embed="rId10"/>
              <a:stretch>
                <a:fillRect/>
              </a:stretch>
            </p:blipFill>
            <p:spPr>
              <a:xfrm>
                <a:off x="5197194" y="3654552"/>
                <a:ext cx="1298520" cy="1303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Ink 2"/>
              <p14:cNvContentPartPr/>
              <p14:nvPr/>
            </p14:nvContentPartPr>
            <p14:xfrm>
              <a:off x="6374394" y="895152"/>
              <a:ext cx="2223720" cy="3754440"/>
            </p14:xfrm>
          </p:contentPart>
        </mc:Choice>
        <mc:Fallback xmlns="">
          <p:pic>
            <p:nvPicPr>
              <p:cNvPr id="3" name="Ink 2"/>
              <p:cNvPicPr/>
              <p:nvPr/>
            </p:nvPicPr>
            <p:blipFill>
              <a:blip r:embed="rId12"/>
              <a:stretch>
                <a:fillRect/>
              </a:stretch>
            </p:blipFill>
            <p:spPr>
              <a:xfrm>
                <a:off x="6254514" y="655032"/>
                <a:ext cx="2463480" cy="4234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6567354" y="1393752"/>
              <a:ext cx="1925640" cy="2911320"/>
            </p14:xfrm>
          </p:contentPart>
        </mc:Choice>
        <mc:Fallback xmlns="">
          <p:pic>
            <p:nvPicPr>
              <p:cNvPr id="5" name="Ink 4"/>
              <p:cNvPicPr/>
              <p:nvPr/>
            </p:nvPicPr>
            <p:blipFill>
              <a:blip r:embed="rId14"/>
              <a:stretch>
                <a:fillRect/>
              </a:stretch>
            </p:blipFill>
            <p:spPr>
              <a:xfrm>
                <a:off x="6447114" y="1153632"/>
                <a:ext cx="2165760" cy="3391560"/>
              </a:xfrm>
              <a:prstGeom prst="rect">
                <a:avLst/>
              </a:prstGeom>
            </p:spPr>
          </p:pic>
        </mc:Fallback>
      </mc:AlternateContent>
      <p:sp>
        <p:nvSpPr>
          <p:cNvPr id="10" name="TextBox 9"/>
          <p:cNvSpPr txBox="1"/>
          <p:nvPr/>
        </p:nvSpPr>
        <p:spPr>
          <a:xfrm>
            <a:off x="8829524" y="2849412"/>
            <a:ext cx="2941562" cy="584775"/>
          </a:xfrm>
          <a:prstGeom prst="rect">
            <a:avLst/>
          </a:prstGeom>
          <a:noFill/>
        </p:spPr>
        <p:txBody>
          <a:bodyPr wrap="square" rtlCol="0">
            <a:spAutoFit/>
          </a:bodyPr>
          <a:lstStyle/>
          <a:p>
            <a:r>
              <a:rPr lang="en-US" sz="3200" dirty="0" smtClean="0"/>
              <a:t>2013—Suite 102</a:t>
            </a:r>
            <a:endParaRPr lang="en-US" sz="3200" dirty="0"/>
          </a:p>
        </p:txBody>
      </p:sp>
      <mc:AlternateContent xmlns:mc="http://schemas.openxmlformats.org/markup-compatibility/2006" xmlns:p14="http://schemas.microsoft.com/office/powerpoint/2010/main">
        <mc:Choice Requires="p14">
          <p:contentPart p14:bwMode="auto" r:id="rId15">
            <p14:nvContentPartPr>
              <p14:cNvPr id="12" name="Ink 11"/>
              <p14:cNvContentPartPr/>
              <p14:nvPr/>
            </p14:nvContentPartPr>
            <p14:xfrm>
              <a:off x="9056754" y="3115272"/>
              <a:ext cx="2482560" cy="68400"/>
            </p14:xfrm>
          </p:contentPart>
        </mc:Choice>
        <mc:Fallback xmlns="">
          <p:pic>
            <p:nvPicPr>
              <p:cNvPr id="12" name="Ink 11"/>
              <p:cNvPicPr/>
              <p:nvPr/>
            </p:nvPicPr>
            <p:blipFill>
              <a:blip r:embed="rId16"/>
              <a:stretch>
                <a:fillRect/>
              </a:stretch>
            </p:blipFill>
            <p:spPr>
              <a:xfrm>
                <a:off x="8936874" y="2875512"/>
                <a:ext cx="2722320" cy="548280"/>
              </a:xfrm>
              <a:prstGeom prst="rect">
                <a:avLst/>
              </a:prstGeom>
            </p:spPr>
          </p:pic>
        </mc:Fallback>
      </mc:AlternateContent>
    </p:spTree>
    <p:extLst>
      <p:ext uri="{BB962C8B-B14F-4D97-AF65-F5344CB8AC3E}">
        <p14:creationId xmlns:p14="http://schemas.microsoft.com/office/powerpoint/2010/main" val="1292614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1653" y="246671"/>
            <a:ext cx="6930886" cy="6589490"/>
          </a:xfr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5805594" y="5052432"/>
              <a:ext cx="2833200" cy="1222920"/>
            </p14:xfrm>
          </p:contentPart>
        </mc:Choice>
        <mc:Fallback xmlns="">
          <p:pic>
            <p:nvPicPr>
              <p:cNvPr id="6" name="Ink 5"/>
              <p:cNvPicPr/>
              <p:nvPr/>
            </p:nvPicPr>
            <p:blipFill>
              <a:blip r:embed="rId4"/>
              <a:stretch>
                <a:fillRect/>
              </a:stretch>
            </p:blipFill>
            <p:spPr>
              <a:xfrm>
                <a:off x="5685714" y="4812672"/>
                <a:ext cx="3073320" cy="1702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999274" y="5471832"/>
              <a:ext cx="87480" cy="101880"/>
            </p14:xfrm>
          </p:contentPart>
        </mc:Choice>
        <mc:Fallback xmlns="">
          <p:pic>
            <p:nvPicPr>
              <p:cNvPr id="7" name="Ink 6"/>
              <p:cNvPicPr/>
              <p:nvPr/>
            </p:nvPicPr>
            <p:blipFill>
              <a:blip r:embed="rId6"/>
              <a:stretch>
                <a:fillRect/>
              </a:stretch>
            </p:blipFill>
            <p:spPr>
              <a:xfrm>
                <a:off x="5879394" y="5231712"/>
                <a:ext cx="32724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5259474" y="3690912"/>
              <a:ext cx="1194840" cy="1074960"/>
            </p14:xfrm>
          </p:contentPart>
        </mc:Choice>
        <mc:Fallback xmlns="">
          <p:pic>
            <p:nvPicPr>
              <p:cNvPr id="8" name="Ink 7"/>
              <p:cNvPicPr/>
              <p:nvPr/>
            </p:nvPicPr>
            <p:blipFill>
              <a:blip r:embed="rId8"/>
              <a:stretch>
                <a:fillRect/>
              </a:stretch>
            </p:blipFill>
            <p:spPr>
              <a:xfrm>
                <a:off x="5139234" y="3450792"/>
                <a:ext cx="1435320" cy="1555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p14:cNvContentPartPr/>
              <p14:nvPr/>
            </p14:nvContentPartPr>
            <p14:xfrm>
              <a:off x="5317074" y="3894672"/>
              <a:ext cx="1058760" cy="822960"/>
            </p14:xfrm>
          </p:contentPart>
        </mc:Choice>
        <mc:Fallback xmlns="">
          <p:pic>
            <p:nvPicPr>
              <p:cNvPr id="9" name="Ink 8"/>
              <p:cNvPicPr/>
              <p:nvPr/>
            </p:nvPicPr>
            <p:blipFill>
              <a:blip r:embed="rId10"/>
              <a:stretch>
                <a:fillRect/>
              </a:stretch>
            </p:blipFill>
            <p:spPr>
              <a:xfrm>
                <a:off x="5197194" y="3654552"/>
                <a:ext cx="1298520" cy="1303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Ink 2"/>
              <p14:cNvContentPartPr/>
              <p14:nvPr/>
            </p14:nvContentPartPr>
            <p14:xfrm>
              <a:off x="6374394" y="895152"/>
              <a:ext cx="2223720" cy="3754440"/>
            </p14:xfrm>
          </p:contentPart>
        </mc:Choice>
        <mc:Fallback xmlns="">
          <p:pic>
            <p:nvPicPr>
              <p:cNvPr id="3" name="Ink 2"/>
              <p:cNvPicPr/>
              <p:nvPr/>
            </p:nvPicPr>
            <p:blipFill>
              <a:blip r:embed="rId12"/>
              <a:stretch>
                <a:fillRect/>
              </a:stretch>
            </p:blipFill>
            <p:spPr>
              <a:xfrm>
                <a:off x="6254514" y="655032"/>
                <a:ext cx="2463480" cy="4234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6567354" y="1393752"/>
              <a:ext cx="1925640" cy="2911320"/>
            </p14:xfrm>
          </p:contentPart>
        </mc:Choice>
        <mc:Fallback xmlns="">
          <p:pic>
            <p:nvPicPr>
              <p:cNvPr id="5" name="Ink 4"/>
              <p:cNvPicPr/>
              <p:nvPr/>
            </p:nvPicPr>
            <p:blipFill>
              <a:blip r:embed="rId14"/>
              <a:stretch>
                <a:fillRect/>
              </a:stretch>
            </p:blipFill>
            <p:spPr>
              <a:xfrm>
                <a:off x="6447114" y="1153632"/>
                <a:ext cx="2165760" cy="3391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p14:cNvContentPartPr/>
              <p14:nvPr/>
            </p14:nvContentPartPr>
            <p14:xfrm>
              <a:off x="3188754" y="953112"/>
              <a:ext cx="1678680" cy="44640"/>
            </p14:xfrm>
          </p:contentPart>
        </mc:Choice>
        <mc:Fallback xmlns="">
          <p:pic>
            <p:nvPicPr>
              <p:cNvPr id="11" name="Ink 10"/>
              <p:cNvPicPr/>
              <p:nvPr/>
            </p:nvPicPr>
            <p:blipFill>
              <a:blip r:embed="rId16"/>
              <a:stretch>
                <a:fillRect/>
              </a:stretch>
            </p:blipFill>
            <p:spPr>
              <a:xfrm>
                <a:off x="3068514" y="712992"/>
                <a:ext cx="191880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p14:cNvContentPartPr/>
              <p14:nvPr/>
            </p14:nvContentPartPr>
            <p14:xfrm>
              <a:off x="3176514" y="1121952"/>
              <a:ext cx="65520" cy="2773080"/>
            </p14:xfrm>
          </p:contentPart>
        </mc:Choice>
        <mc:Fallback xmlns="">
          <p:pic>
            <p:nvPicPr>
              <p:cNvPr id="12" name="Ink 11"/>
              <p:cNvPicPr/>
              <p:nvPr/>
            </p:nvPicPr>
            <p:blipFill>
              <a:blip r:embed="rId18"/>
              <a:stretch>
                <a:fillRect/>
              </a:stretch>
            </p:blipFill>
            <p:spPr>
              <a:xfrm>
                <a:off x="3056634" y="882192"/>
                <a:ext cx="305280" cy="3252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p14:cNvContentPartPr/>
              <p14:nvPr/>
            </p14:nvContentPartPr>
            <p14:xfrm>
              <a:off x="3251034" y="3822312"/>
              <a:ext cx="469800" cy="59040"/>
            </p14:xfrm>
          </p:contentPart>
        </mc:Choice>
        <mc:Fallback xmlns="">
          <p:pic>
            <p:nvPicPr>
              <p:cNvPr id="13" name="Ink 12"/>
              <p:cNvPicPr/>
              <p:nvPr/>
            </p:nvPicPr>
            <p:blipFill>
              <a:blip r:embed="rId20"/>
              <a:stretch>
                <a:fillRect/>
              </a:stretch>
            </p:blipFill>
            <p:spPr>
              <a:xfrm>
                <a:off x="3131154" y="3582192"/>
                <a:ext cx="709560" cy="538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p14:cNvContentPartPr/>
              <p14:nvPr/>
            </p14:nvContentPartPr>
            <p14:xfrm>
              <a:off x="3807594" y="1407432"/>
              <a:ext cx="1235880" cy="2487960"/>
            </p14:xfrm>
          </p:contentPart>
        </mc:Choice>
        <mc:Fallback xmlns="">
          <p:pic>
            <p:nvPicPr>
              <p:cNvPr id="14" name="Ink 13"/>
              <p:cNvPicPr/>
              <p:nvPr/>
            </p:nvPicPr>
            <p:blipFill>
              <a:blip r:embed="rId22"/>
              <a:stretch>
                <a:fillRect/>
              </a:stretch>
            </p:blipFill>
            <p:spPr>
              <a:xfrm>
                <a:off x="3687714" y="1167672"/>
                <a:ext cx="1475640" cy="2967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p14:cNvContentPartPr/>
              <p14:nvPr/>
            </p14:nvContentPartPr>
            <p14:xfrm>
              <a:off x="3226914" y="1354152"/>
              <a:ext cx="2927520" cy="2294640"/>
            </p14:xfrm>
          </p:contentPart>
        </mc:Choice>
        <mc:Fallback xmlns="">
          <p:pic>
            <p:nvPicPr>
              <p:cNvPr id="16" name="Ink 15"/>
              <p:cNvPicPr/>
              <p:nvPr/>
            </p:nvPicPr>
            <p:blipFill>
              <a:blip r:embed="rId24"/>
              <a:stretch>
                <a:fillRect/>
              </a:stretch>
            </p:blipFill>
            <p:spPr>
              <a:xfrm>
                <a:off x="3107034" y="1114392"/>
                <a:ext cx="3167280" cy="2774160"/>
              </a:xfrm>
              <a:prstGeom prst="rect">
                <a:avLst/>
              </a:prstGeom>
            </p:spPr>
          </p:pic>
        </mc:Fallback>
      </mc:AlternateContent>
      <p:sp>
        <p:nvSpPr>
          <p:cNvPr id="10" name="TextBox 9"/>
          <p:cNvSpPr txBox="1"/>
          <p:nvPr/>
        </p:nvSpPr>
        <p:spPr>
          <a:xfrm>
            <a:off x="44155" y="2569029"/>
            <a:ext cx="2962800" cy="584775"/>
          </a:xfrm>
          <a:prstGeom prst="rect">
            <a:avLst/>
          </a:prstGeom>
          <a:noFill/>
        </p:spPr>
        <p:txBody>
          <a:bodyPr wrap="square" rtlCol="0">
            <a:spAutoFit/>
          </a:bodyPr>
          <a:lstStyle/>
          <a:p>
            <a:r>
              <a:rPr lang="en-US" sz="3200" dirty="0" smtClean="0"/>
              <a:t>2014—Suite 103</a:t>
            </a:r>
            <a:endParaRPr lang="en-US" sz="3200" dirty="0"/>
          </a:p>
        </p:txBody>
      </p:sp>
      <mc:AlternateContent xmlns:mc="http://schemas.openxmlformats.org/markup-compatibility/2006" xmlns:p14="http://schemas.microsoft.com/office/powerpoint/2010/main">
        <mc:Choice Requires="p14">
          <p:contentPart p14:bwMode="auto" r:id="rId25">
            <p14:nvContentPartPr>
              <p14:cNvPr id="15" name="Ink 14"/>
              <p14:cNvContentPartPr/>
              <p14:nvPr/>
            </p14:nvContentPartPr>
            <p14:xfrm>
              <a:off x="241794" y="2839152"/>
              <a:ext cx="2501280" cy="51120"/>
            </p14:xfrm>
          </p:contentPart>
        </mc:Choice>
        <mc:Fallback xmlns="">
          <p:pic>
            <p:nvPicPr>
              <p:cNvPr id="15" name="Ink 14"/>
              <p:cNvPicPr/>
              <p:nvPr/>
            </p:nvPicPr>
            <p:blipFill>
              <a:blip r:embed="rId26"/>
              <a:stretch>
                <a:fillRect/>
              </a:stretch>
            </p:blipFill>
            <p:spPr>
              <a:xfrm>
                <a:off x="121914" y="2599032"/>
                <a:ext cx="2741400" cy="531000"/>
              </a:xfrm>
              <a:prstGeom prst="rect">
                <a:avLst/>
              </a:prstGeom>
            </p:spPr>
          </p:pic>
        </mc:Fallback>
      </mc:AlternateContent>
    </p:spTree>
    <p:extLst>
      <p:ext uri="{BB962C8B-B14F-4D97-AF65-F5344CB8AC3E}">
        <p14:creationId xmlns:p14="http://schemas.microsoft.com/office/powerpoint/2010/main" val="310596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1653" y="246671"/>
            <a:ext cx="6930886" cy="6589490"/>
          </a:xfrm>
        </p:spPr>
      </p:pic>
    </p:spTree>
    <p:extLst>
      <p:ext uri="{BB962C8B-B14F-4D97-AF65-F5344CB8AC3E}">
        <p14:creationId xmlns:p14="http://schemas.microsoft.com/office/powerpoint/2010/main" val="3413891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00785" y="365125"/>
            <a:ext cx="5040850" cy="6299169"/>
          </a:xfrm>
        </p:spPr>
      </p:pic>
      <p:sp>
        <p:nvSpPr>
          <p:cNvPr id="3" name="TextBox 2"/>
          <p:cNvSpPr txBox="1"/>
          <p:nvPr/>
        </p:nvSpPr>
        <p:spPr>
          <a:xfrm>
            <a:off x="7789333" y="2631924"/>
            <a:ext cx="4064000" cy="584775"/>
          </a:xfrm>
          <a:prstGeom prst="rect">
            <a:avLst/>
          </a:prstGeom>
          <a:noFill/>
        </p:spPr>
        <p:txBody>
          <a:bodyPr wrap="square" rtlCol="0">
            <a:spAutoFit/>
          </a:bodyPr>
          <a:lstStyle/>
          <a:p>
            <a:r>
              <a:rPr lang="en-US" sz="3200" dirty="0" smtClean="0"/>
              <a:t>2016—9943 </a:t>
            </a:r>
            <a:r>
              <a:rPr lang="en-US" sz="3200" dirty="0" err="1" smtClean="0"/>
              <a:t>Muirlands</a:t>
            </a:r>
            <a:endParaRPr lang="en-US" sz="3200"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315554" y="1272072"/>
              <a:ext cx="1011960" cy="1626480"/>
            </p14:xfrm>
          </p:contentPart>
        </mc:Choice>
        <mc:Fallback xmlns="">
          <p:pic>
            <p:nvPicPr>
              <p:cNvPr id="5" name="Ink 4"/>
              <p:cNvPicPr/>
              <p:nvPr/>
            </p:nvPicPr>
            <p:blipFill>
              <a:blip r:embed="rId4"/>
              <a:stretch>
                <a:fillRect/>
              </a:stretch>
            </p:blipFill>
            <p:spPr>
              <a:xfrm>
                <a:off x="4165434" y="972192"/>
                <a:ext cx="1312200" cy="2226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4299714" y="1774272"/>
              <a:ext cx="1040040" cy="3290760"/>
            </p14:xfrm>
          </p:contentPart>
        </mc:Choice>
        <mc:Fallback xmlns="">
          <p:pic>
            <p:nvPicPr>
              <p:cNvPr id="6" name="Ink 5"/>
              <p:cNvPicPr/>
              <p:nvPr/>
            </p:nvPicPr>
            <p:blipFill>
              <a:blip r:embed="rId6"/>
              <a:stretch>
                <a:fillRect/>
              </a:stretch>
            </p:blipFill>
            <p:spPr>
              <a:xfrm>
                <a:off x="4149954" y="1474032"/>
                <a:ext cx="1339560" cy="389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4993074" y="1218792"/>
              <a:ext cx="96840" cy="5760"/>
            </p14:xfrm>
          </p:contentPart>
        </mc:Choice>
        <mc:Fallback xmlns="">
          <p:pic>
            <p:nvPicPr>
              <p:cNvPr id="7" name="Ink 6"/>
              <p:cNvPicPr/>
              <p:nvPr/>
            </p:nvPicPr>
            <p:blipFill>
              <a:blip r:embed="rId8"/>
              <a:stretch>
                <a:fillRect/>
              </a:stretch>
            </p:blipFill>
            <p:spPr>
              <a:xfrm>
                <a:off x="4842954" y="918912"/>
                <a:ext cx="39708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4789674" y="1262712"/>
              <a:ext cx="360" cy="360"/>
            </p14:xfrm>
          </p:contentPart>
        </mc:Choice>
        <mc:Fallback xmlns="">
          <p:pic>
            <p:nvPicPr>
              <p:cNvPr id="8" name="Ink 7"/>
              <p:cNvPicPr/>
              <p:nvPr/>
            </p:nvPicPr>
            <p:blipFill>
              <a:blip r:embed="rId10"/>
              <a:stretch>
                <a:fillRect/>
              </a:stretch>
            </p:blipFill>
            <p:spPr>
              <a:xfrm>
                <a:off x="4639554" y="962832"/>
                <a:ext cx="30060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8040474" y="2848512"/>
              <a:ext cx="3503520" cy="96480"/>
            </p14:xfrm>
          </p:contentPart>
        </mc:Choice>
        <mc:Fallback xmlns="">
          <p:pic>
            <p:nvPicPr>
              <p:cNvPr id="9" name="Ink 8"/>
              <p:cNvPicPr/>
              <p:nvPr/>
            </p:nvPicPr>
            <p:blipFill>
              <a:blip r:embed="rId12"/>
              <a:stretch>
                <a:fillRect/>
              </a:stretch>
            </p:blipFill>
            <p:spPr>
              <a:xfrm>
                <a:off x="7890714" y="2548632"/>
                <a:ext cx="3803400" cy="696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p14:cNvContentPartPr/>
              <p14:nvPr/>
            </p14:nvContentPartPr>
            <p14:xfrm>
              <a:off x="6120234" y="3880632"/>
              <a:ext cx="1075320" cy="1197720"/>
            </p14:xfrm>
          </p:contentPart>
        </mc:Choice>
        <mc:Fallback xmlns="">
          <p:pic>
            <p:nvPicPr>
              <p:cNvPr id="10" name="Ink 9"/>
              <p:cNvPicPr/>
              <p:nvPr/>
            </p:nvPicPr>
            <p:blipFill>
              <a:blip r:embed="rId14"/>
              <a:stretch>
                <a:fillRect/>
              </a:stretch>
            </p:blipFill>
            <p:spPr>
              <a:xfrm>
                <a:off x="5970474" y="3580392"/>
                <a:ext cx="1375200" cy="1797840"/>
              </a:xfrm>
              <a:prstGeom prst="rect">
                <a:avLst/>
              </a:prstGeom>
            </p:spPr>
          </p:pic>
        </mc:Fallback>
      </mc:AlternateContent>
    </p:spTree>
    <p:extLst>
      <p:ext uri="{BB962C8B-B14F-4D97-AF65-F5344CB8AC3E}">
        <p14:creationId xmlns:p14="http://schemas.microsoft.com/office/powerpoint/2010/main" val="559117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Parking Space</a:t>
            </a:r>
            <a:endParaRPr lang="en-US"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5220234" y="561072"/>
              <a:ext cx="360" cy="360"/>
            </p14:xfrm>
          </p:contentPart>
        </mc:Choice>
        <mc:Fallback xmlns="">
          <p:pic>
            <p:nvPicPr>
              <p:cNvPr id="7" name="Ink 6"/>
              <p:cNvPicPr/>
              <p:nvPr/>
            </p:nvPicPr>
            <p:blipFill>
              <a:blip r:embed="rId3"/>
              <a:stretch>
                <a:fillRect/>
              </a:stretch>
            </p:blipFill>
            <p:spPr>
              <a:xfrm>
                <a:off x="5190354" y="531192"/>
                <a:ext cx="60120" cy="60120"/>
              </a:xfrm>
              <a:prstGeom prst="rect">
                <a:avLst/>
              </a:prstGeom>
            </p:spPr>
          </p:pic>
        </mc:Fallback>
      </mc:AlternateContent>
      <p:graphicFrame>
        <p:nvGraphicFramePr>
          <p:cNvPr id="5" name="Content Placeholder 4"/>
          <p:cNvGraphicFramePr>
            <a:graphicFrameLocks noGrp="1"/>
          </p:cNvGraphicFramePr>
          <p:nvPr>
            <p:ph idx="1"/>
            <p:extLst>
              <p:ext uri="{D42A27DB-BD31-4B8C-83A1-F6EECF244321}">
                <p14:modId xmlns:p14="http://schemas.microsoft.com/office/powerpoint/2010/main" val="4112722868"/>
              </p:ext>
            </p:extLst>
          </p:nvPr>
        </p:nvGraphicFramePr>
        <p:xfrm>
          <a:off x="911528" y="2056190"/>
          <a:ext cx="10442273" cy="3302000"/>
        </p:xfrm>
        <a:graphic>
          <a:graphicData uri="http://schemas.openxmlformats.org/drawingml/2006/table">
            <a:tbl>
              <a:tblPr firstRow="1" firstCol="1" bandRow="1"/>
              <a:tblGrid>
                <a:gridCol w="3480013">
                  <a:extLst>
                    <a:ext uri="{9D8B030D-6E8A-4147-A177-3AD203B41FA5}">
                      <a16:colId xmlns:a16="http://schemas.microsoft.com/office/drawing/2014/main" val="3912803040"/>
                    </a:ext>
                  </a:extLst>
                </a:gridCol>
                <a:gridCol w="3481130">
                  <a:extLst>
                    <a:ext uri="{9D8B030D-6E8A-4147-A177-3AD203B41FA5}">
                      <a16:colId xmlns:a16="http://schemas.microsoft.com/office/drawing/2014/main" val="1589152174"/>
                    </a:ext>
                  </a:extLst>
                </a:gridCol>
                <a:gridCol w="3481130">
                  <a:extLst>
                    <a:ext uri="{9D8B030D-6E8A-4147-A177-3AD203B41FA5}">
                      <a16:colId xmlns:a16="http://schemas.microsoft.com/office/drawing/2014/main" val="1461363045"/>
                    </a:ext>
                  </a:extLst>
                </a:gridCol>
              </a:tblGrid>
              <a:tr h="1190172">
                <a:tc>
                  <a:txBody>
                    <a:bodyPr/>
                    <a:lstStyle/>
                    <a:p>
                      <a:pPr marL="0" marR="0">
                        <a:spcBef>
                          <a:spcPts val="0"/>
                        </a:spcBef>
                        <a:spcAft>
                          <a:spcPts val="0"/>
                        </a:spcAft>
                        <a:tabLst>
                          <a:tab pos="3748405" algn="l"/>
                        </a:tabLst>
                      </a:pPr>
                      <a:r>
                        <a:rPr lang="en-US" sz="3200" baseline="0" dirty="0">
                          <a:effectLst/>
                          <a:latin typeface="Calibri" panose="020F0502020204030204" pitchFamily="34" charset="0"/>
                          <a:ea typeface="PMingLiU" panose="02020500000000000000" pitchFamily="18" charset="-120"/>
                          <a:cs typeface="Times New Roman" panose="02020603050405020304" pitchFamily="18" charset="0"/>
                        </a:rPr>
                        <a:t>2 Wrigley, 14,000 sf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r>
                        <a:rPr lang="en-US" sz="3200" baseline="0" dirty="0">
                          <a:effectLst/>
                          <a:latin typeface="Calibri" panose="020F0502020204030204" pitchFamily="34" charset="0"/>
                          <a:ea typeface="PMingLiU" panose="02020500000000000000" pitchFamily="18" charset="-120"/>
                          <a:cs typeface="Times New Roman" panose="02020603050405020304" pitchFamily="18" charset="0"/>
                        </a:rPr>
                        <a:t>4.5 x 14 = 63 </a:t>
                      </a:r>
                      <a:endParaRPr lang="en-US" sz="3200" baseline="0" dirty="0" smtClean="0">
                        <a:effectLst/>
                        <a:latin typeface="Calibri" panose="020F0502020204030204" pitchFamily="34" charset="0"/>
                        <a:ea typeface="PMingLiU" panose="02020500000000000000" pitchFamily="18" charset="-120"/>
                        <a:cs typeface="Times New Roman" panose="02020603050405020304" pitchFamily="18" charset="0"/>
                      </a:endParaRPr>
                    </a:p>
                    <a:p>
                      <a:pPr marL="0" marR="0">
                        <a:spcBef>
                          <a:spcPts val="0"/>
                        </a:spcBef>
                        <a:spcAft>
                          <a:spcPts val="0"/>
                        </a:spcAft>
                        <a:tabLst>
                          <a:tab pos="3748405" algn="l"/>
                        </a:tabLst>
                      </a:pPr>
                      <a:r>
                        <a:rPr lang="en-US" sz="3200" baseline="0" dirty="0" smtClean="0">
                          <a:effectLst/>
                          <a:latin typeface="Calibri" panose="020F0502020204030204" pitchFamily="34" charset="0"/>
                          <a:ea typeface="PMingLiU" panose="02020500000000000000" pitchFamily="18" charset="-120"/>
                          <a:cs typeface="Times New Roman" panose="02020603050405020304" pitchFamily="18" charset="0"/>
                        </a:rPr>
                        <a:t>(</a:t>
                      </a:r>
                      <a:r>
                        <a:rPr lang="en-US" sz="3200" baseline="0" dirty="0">
                          <a:effectLst/>
                          <a:latin typeface="Calibri" panose="020F0502020204030204" pitchFamily="34" charset="0"/>
                          <a:ea typeface="PMingLiU" panose="02020500000000000000" pitchFamily="18" charset="-120"/>
                          <a:cs typeface="Times New Roman" panose="02020603050405020304" pitchFamily="18" charset="0"/>
                        </a:rPr>
                        <a:t>we have 66-6=60)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r>
                        <a:rPr lang="en-US" sz="3200" baseline="0" dirty="0">
                          <a:effectLst/>
                          <a:latin typeface="Calibri" panose="020F0502020204030204" pitchFamily="34" charset="0"/>
                          <a:ea typeface="PMingLiU" panose="02020500000000000000" pitchFamily="18" charset="-120"/>
                          <a:cs typeface="Times New Roman" panose="02020603050405020304" pitchFamily="18" charset="0"/>
                        </a:rPr>
                        <a:t>60+16+43 = 119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209582"/>
                  </a:ext>
                </a:extLst>
              </a:tr>
              <a:tr h="1055914">
                <a:tc>
                  <a:txBody>
                    <a:bodyPr/>
                    <a:lstStyle/>
                    <a:p>
                      <a:pPr marL="0" marR="0">
                        <a:spcBef>
                          <a:spcPts val="0"/>
                        </a:spcBef>
                        <a:spcAft>
                          <a:spcPts val="0"/>
                        </a:spcAft>
                        <a:tabLst>
                          <a:tab pos="3748405" algn="l"/>
                        </a:tabLst>
                      </a:pPr>
                      <a:endParaRPr lang="en-US" sz="3200" baseline="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endParaRPr lang="en-US" sz="3200" baseline="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endParaRPr lang="en-US" sz="3200" baseline="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7281992"/>
                  </a:ext>
                </a:extLst>
              </a:tr>
              <a:tr h="1055914">
                <a:tc>
                  <a:txBody>
                    <a:bodyPr/>
                    <a:lstStyle/>
                    <a:p>
                      <a:pPr marL="0" marR="0">
                        <a:spcBef>
                          <a:spcPts val="0"/>
                        </a:spcBef>
                        <a:spcAft>
                          <a:spcPts val="0"/>
                        </a:spcAft>
                        <a:tabLst>
                          <a:tab pos="3748405" algn="l"/>
                        </a:tabLst>
                      </a:pPr>
                      <a:endParaRPr lang="en-US" sz="3200" baseline="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endParaRPr lang="en-US" sz="3200" baseline="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3748405" algn="l"/>
                        </a:tabLst>
                      </a:pPr>
                      <a:endParaRPr lang="en-US" sz="3200" baseline="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6058"/>
                  </a:ext>
                </a:extLst>
              </a:tr>
            </a:tbl>
          </a:graphicData>
        </a:graphic>
      </p:graphicFrame>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1606194" y="4039032"/>
              <a:ext cx="682560" cy="523800"/>
            </p14:xfrm>
          </p:contentPart>
        </mc:Choice>
        <mc:Fallback xmlns="">
          <p:pic>
            <p:nvPicPr>
              <p:cNvPr id="9" name="Ink 8"/>
              <p:cNvPicPr/>
              <p:nvPr/>
            </p:nvPicPr>
            <p:blipFill>
              <a:blip r:embed="rId5"/>
              <a:stretch>
                <a:fillRect/>
              </a:stretch>
            </p:blipFill>
            <p:spPr>
              <a:xfrm>
                <a:off x="1576314" y="4009152"/>
                <a:ext cx="742320" cy="583560"/>
              </a:xfrm>
              <a:prstGeom prst="rect">
                <a:avLst/>
              </a:prstGeom>
            </p:spPr>
          </p:pic>
        </mc:Fallback>
      </mc:AlternateContent>
    </p:spTree>
    <p:extLst>
      <p:ext uri="{BB962C8B-B14F-4D97-AF65-F5344CB8AC3E}">
        <p14:creationId xmlns:p14="http://schemas.microsoft.com/office/powerpoint/2010/main" val="159743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957</Words>
  <Application>Microsoft Office PowerPoint</Application>
  <PresentationFormat>Widescreen</PresentationFormat>
  <Paragraphs>64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新細明體</vt:lpstr>
      <vt:lpstr>新細明體</vt:lpstr>
      <vt:lpstr>Arial</vt:lpstr>
      <vt:lpstr>Calibri</vt:lpstr>
      <vt:lpstr>Calibri Light</vt:lpstr>
      <vt:lpstr>Times New Roman</vt:lpstr>
      <vt:lpstr>Office Theme</vt:lpstr>
      <vt:lpstr>Building Project 讓我們一起來建神的殿</vt:lpstr>
      <vt:lpstr>5/6/2017 E-Mail from Landlord</vt:lpstr>
      <vt:lpstr>5/6/2017 E-Mail from Landlord</vt:lpstr>
      <vt:lpstr>PowerPoint Presentation</vt:lpstr>
      <vt:lpstr>PowerPoint Presentation</vt:lpstr>
      <vt:lpstr>PowerPoint Presentation</vt:lpstr>
      <vt:lpstr>PowerPoint Presentation</vt:lpstr>
      <vt:lpstr>PowerPoint Presentation</vt:lpstr>
      <vt:lpstr>Parking Space</vt:lpstr>
      <vt:lpstr>Parking Space</vt:lpstr>
      <vt:lpstr>Parking Space</vt:lpstr>
      <vt:lpstr>PowerPoint Presentation</vt:lpstr>
      <vt:lpstr>啟示錄 Revelation 3:7-8</vt:lpstr>
      <vt:lpstr>哈該書 Haggai 1:1-10</vt:lpstr>
      <vt:lpstr>哈該書 Haggai 1:1-10</vt:lpstr>
      <vt:lpstr>哈該書 Haggai 1:1-10</vt:lpstr>
      <vt:lpstr>哈該書 Haggai 1:1-10</vt:lpstr>
      <vt:lpstr>哈該書 Haggai 2:18-19</vt:lpstr>
      <vt:lpstr>大衛為神建殿 David Builds God’s House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Project 讓我們一起來建神的殿</dc:title>
  <dc:creator>ADVENT Taiwan</dc:creator>
  <cp:lastModifiedBy>ADVENT Taiwan</cp:lastModifiedBy>
  <cp:revision>22</cp:revision>
  <dcterms:created xsi:type="dcterms:W3CDTF">2017-05-13T08:42:31Z</dcterms:created>
  <dcterms:modified xsi:type="dcterms:W3CDTF">2017-05-14T07:40:40Z</dcterms:modified>
</cp:coreProperties>
</file>