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70" r:id="rId13"/>
    <p:sldId id="271" r:id="rId14"/>
    <p:sldId id="267" r:id="rId15"/>
    <p:sldId id="268" r:id="rId16"/>
    <p:sldId id="272" r:id="rId17"/>
    <p:sldId id="273"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5" d="100"/>
          <a:sy n="55" d="100"/>
        </p:scale>
        <p:origin x="72" y="46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F2D782-CD75-4EF6-9686-826D4F59AB5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181208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2D782-CD75-4EF6-9686-826D4F59AB5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60434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2D782-CD75-4EF6-9686-826D4F59AB5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44043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2D782-CD75-4EF6-9686-826D4F59AB5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12425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F2D782-CD75-4EF6-9686-826D4F59AB5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99240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2D782-CD75-4EF6-9686-826D4F59AB5D}"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372198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F2D782-CD75-4EF6-9686-826D4F59AB5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184624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F2D782-CD75-4EF6-9686-826D4F59AB5D}"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135027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2D782-CD75-4EF6-9686-826D4F59AB5D}"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83078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F2D782-CD75-4EF6-9686-826D4F59AB5D}"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52380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F2D782-CD75-4EF6-9686-826D4F59AB5D}"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4E374-6EEC-4F4F-AE25-51D9B77CD5BD}" type="slidenum">
              <a:rPr lang="en-US" smtClean="0"/>
              <a:t>‹#›</a:t>
            </a:fld>
            <a:endParaRPr lang="en-US"/>
          </a:p>
        </p:txBody>
      </p:sp>
    </p:spTree>
    <p:extLst>
      <p:ext uri="{BB962C8B-B14F-4D97-AF65-F5344CB8AC3E}">
        <p14:creationId xmlns:p14="http://schemas.microsoft.com/office/powerpoint/2010/main" val="274167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2D782-CD75-4EF6-9686-826D4F59AB5D}"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4E374-6EEC-4F4F-AE25-51D9B77CD5BD}" type="slidenum">
              <a:rPr lang="en-US" smtClean="0"/>
              <a:t>‹#›</a:t>
            </a:fld>
            <a:endParaRPr lang="en-US"/>
          </a:p>
        </p:txBody>
      </p:sp>
    </p:spTree>
    <p:extLst>
      <p:ext uri="{BB962C8B-B14F-4D97-AF65-F5344CB8AC3E}">
        <p14:creationId xmlns:p14="http://schemas.microsoft.com/office/powerpoint/2010/main" val="211407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52917"/>
          </a:xfrm>
        </p:spPr>
        <p:txBody>
          <a:bodyPr/>
          <a:lstStyle/>
          <a:p>
            <a:r>
              <a:rPr lang="en-US" altLang="zh-TW" dirty="0" smtClean="0"/>
              <a:t>Jesus Our Passover Lamb</a:t>
            </a:r>
            <a:br>
              <a:rPr lang="en-US" altLang="zh-TW" dirty="0" smtClean="0"/>
            </a:br>
            <a:r>
              <a:rPr lang="zh-TW" altLang="en-US" dirty="0" smtClean="0"/>
              <a:t>耶穌</a:t>
            </a:r>
            <a:r>
              <a:rPr lang="en-US" altLang="zh-TW" dirty="0" smtClean="0"/>
              <a:t>,</a:t>
            </a:r>
            <a:r>
              <a:rPr lang="zh-TW" altLang="en-US" dirty="0" smtClean="0"/>
              <a:t>我們逾越節的羔羊</a:t>
            </a:r>
            <a:endParaRPr lang="en-US" dirty="0"/>
          </a:p>
        </p:txBody>
      </p:sp>
      <p:sp>
        <p:nvSpPr>
          <p:cNvPr id="3" name="Subtitle 2"/>
          <p:cNvSpPr>
            <a:spLocks noGrp="1"/>
          </p:cNvSpPr>
          <p:nvPr>
            <p:ph type="subTitle" idx="1"/>
          </p:nvPr>
        </p:nvSpPr>
        <p:spPr/>
        <p:txBody>
          <a:bodyPr>
            <a:noAutofit/>
          </a:bodyPr>
          <a:lstStyle/>
          <a:p>
            <a:r>
              <a:rPr lang="en-US" altLang="zh-TW" sz="3200" dirty="0" smtClean="0"/>
              <a:t>4/9/2017</a:t>
            </a:r>
          </a:p>
          <a:p>
            <a:r>
              <a:rPr lang="en-US" altLang="zh-TW" sz="3200" dirty="0" smtClean="0"/>
              <a:t>BOLGPC</a:t>
            </a:r>
            <a:r>
              <a:rPr lang="zh-TW" altLang="en-US" sz="3200" dirty="0" smtClean="0"/>
              <a:t> 爾灣大</a:t>
            </a:r>
            <a:r>
              <a:rPr lang="zh-TW" altLang="en-US" sz="3200" dirty="0"/>
              <a:t>公園靈</a:t>
            </a:r>
            <a:r>
              <a:rPr lang="zh-TW" altLang="en-US" sz="3200" dirty="0" smtClean="0"/>
              <a:t>糧堂</a:t>
            </a:r>
            <a:endParaRPr lang="en-US" altLang="zh-TW" sz="3200" dirty="0" smtClean="0"/>
          </a:p>
          <a:p>
            <a:r>
              <a:rPr lang="en-US" altLang="zh-TW" sz="3200" dirty="0" smtClean="0"/>
              <a:t>Rev. Joseph Chang</a:t>
            </a:r>
            <a:r>
              <a:rPr lang="zh-TW" altLang="en-US" sz="3200" dirty="0" smtClean="0"/>
              <a:t> 張玉明牧師</a:t>
            </a:r>
            <a:endParaRPr lang="en-US" sz="3200" dirty="0"/>
          </a:p>
        </p:txBody>
      </p:sp>
    </p:spTree>
    <p:extLst>
      <p:ext uri="{BB962C8B-B14F-4D97-AF65-F5344CB8AC3E}">
        <p14:creationId xmlns:p14="http://schemas.microsoft.com/office/powerpoint/2010/main" val="353357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5584"/>
          </a:xfrm>
        </p:spPr>
        <p:txBody>
          <a:bodyPr/>
          <a:lstStyle/>
          <a:p>
            <a:pPr algn="ctr"/>
            <a:r>
              <a:rPr lang="zh-TW" altLang="en-US" dirty="0" smtClean="0"/>
              <a:t>馬太福音 </a:t>
            </a:r>
            <a:r>
              <a:rPr lang="en-US" altLang="zh-TW" dirty="0" smtClean="0"/>
              <a:t>Matthew 8:14-17</a:t>
            </a:r>
            <a:endParaRPr lang="en-US" dirty="0"/>
          </a:p>
        </p:txBody>
      </p:sp>
      <p:sp>
        <p:nvSpPr>
          <p:cNvPr id="3" name="Content Placeholder 2"/>
          <p:cNvSpPr>
            <a:spLocks noGrp="1"/>
          </p:cNvSpPr>
          <p:nvPr>
            <p:ph idx="1"/>
          </p:nvPr>
        </p:nvSpPr>
        <p:spPr>
          <a:xfrm>
            <a:off x="131619" y="1170710"/>
            <a:ext cx="11921836" cy="4770727"/>
          </a:xfrm>
        </p:spPr>
        <p:txBody>
          <a:bodyPr>
            <a:noAutofit/>
          </a:bodyPr>
          <a:lstStyle/>
          <a:p>
            <a:r>
              <a:rPr lang="en-US" sz="3200" b="1" baseline="30000" dirty="0"/>
              <a:t>14</a:t>
            </a:r>
            <a:r>
              <a:rPr lang="zh-TW" altLang="en-US" sz="3200" b="1" dirty="0"/>
              <a:t>耶穌到了彼得家裡，見彼得的岳母害熱病躺著。</a:t>
            </a:r>
            <a:r>
              <a:rPr lang="en-US" sz="3200" b="1" baseline="30000" dirty="0"/>
              <a:t>15</a:t>
            </a:r>
            <a:r>
              <a:rPr lang="zh-TW" altLang="en-US" sz="3200" b="1" dirty="0"/>
              <a:t>耶穌把他的手一摸，熱就退了；他就起來服事耶穌。</a:t>
            </a:r>
            <a:r>
              <a:rPr lang="en-US" sz="3200" b="1" baseline="30000" dirty="0"/>
              <a:t>16</a:t>
            </a:r>
            <a:r>
              <a:rPr lang="zh-TW" altLang="en-US" sz="3200" b="1" dirty="0"/>
              <a:t>到了晚上，有人帶著許多被鬼附的來到耶穌跟前，他只用一句話就把鬼都趕出去，並且治好了一切有病的人。</a:t>
            </a:r>
            <a:r>
              <a:rPr lang="en-US" sz="3200" b="1" baseline="30000" dirty="0"/>
              <a:t>17</a:t>
            </a:r>
            <a:r>
              <a:rPr lang="zh-TW" altLang="en-US" sz="3200" b="1" dirty="0"/>
              <a:t>這是要應驗先知以賽亞的話，說：他代替我們的軟弱，擔當我們的疾病</a:t>
            </a:r>
            <a:r>
              <a:rPr lang="zh-TW" altLang="en-US" sz="3200" b="1" dirty="0" smtClean="0"/>
              <a:t>。</a:t>
            </a:r>
            <a:endParaRPr lang="en-US" altLang="zh-TW" sz="3200" b="1" dirty="0" smtClean="0"/>
          </a:p>
          <a:p>
            <a:r>
              <a:rPr lang="en-US" sz="3200" b="1" baseline="30000" dirty="0" smtClean="0"/>
              <a:t>14</a:t>
            </a:r>
            <a:r>
              <a:rPr lang="en-US" sz="3200" b="1" dirty="0" smtClean="0"/>
              <a:t>And </a:t>
            </a:r>
            <a:r>
              <a:rPr lang="en-US" sz="3200" b="1" dirty="0"/>
              <a:t>when Jesus entered Peter's house, he saw his mother-in-law lying sick with a fever. </a:t>
            </a:r>
            <a:r>
              <a:rPr lang="en-US" sz="3200" b="1" baseline="30000" dirty="0"/>
              <a:t>15</a:t>
            </a:r>
            <a:r>
              <a:rPr lang="en-US" sz="3200" b="1" dirty="0"/>
              <a:t>He touched her hand, and the fever left her, and she rose and began to serve him. </a:t>
            </a:r>
            <a:r>
              <a:rPr lang="en-US" sz="3200" b="1" baseline="30000" dirty="0"/>
              <a:t>16</a:t>
            </a:r>
            <a:r>
              <a:rPr lang="en-US" sz="3200" b="1" dirty="0"/>
              <a:t>That evening they brought to him many who were oppressed by demons, and he cast out the spirits with a word and healed all who were sick. </a:t>
            </a:r>
            <a:r>
              <a:rPr lang="en-US" sz="3200" b="1" baseline="30000" dirty="0"/>
              <a:t>17</a:t>
            </a:r>
            <a:r>
              <a:rPr lang="en-US" sz="3200" b="1" dirty="0"/>
              <a:t>This was to fulfill what was spoken by the prophet Isaiah: "He took our illnesses and bore our diseases</a:t>
            </a:r>
            <a:r>
              <a:rPr lang="en-US" sz="3200" b="1" dirty="0" smtClean="0"/>
              <a:t>."</a:t>
            </a:r>
            <a:endParaRPr lang="en-US" sz="3200" dirty="0"/>
          </a:p>
        </p:txBody>
      </p:sp>
    </p:spTree>
    <p:extLst>
      <p:ext uri="{BB962C8B-B14F-4D97-AF65-F5344CB8AC3E}">
        <p14:creationId xmlns:p14="http://schemas.microsoft.com/office/powerpoint/2010/main" val="3745175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以賽亞書 </a:t>
            </a:r>
            <a:r>
              <a:rPr lang="en-US" altLang="zh-TW" dirty="0" smtClean="0"/>
              <a:t>Isaiah 53:5</a:t>
            </a:r>
            <a:endParaRPr lang="en-US" dirty="0"/>
          </a:p>
        </p:txBody>
      </p:sp>
      <p:sp>
        <p:nvSpPr>
          <p:cNvPr id="3" name="Content Placeholder 2"/>
          <p:cNvSpPr>
            <a:spLocks noGrp="1"/>
          </p:cNvSpPr>
          <p:nvPr>
            <p:ph idx="1"/>
          </p:nvPr>
        </p:nvSpPr>
        <p:spPr/>
        <p:txBody>
          <a:bodyPr>
            <a:normAutofit/>
          </a:bodyPr>
          <a:lstStyle/>
          <a:p>
            <a:r>
              <a:rPr lang="en-US" sz="3200" b="1" baseline="30000" dirty="0"/>
              <a:t>5</a:t>
            </a:r>
            <a:r>
              <a:rPr lang="zh-TW" altLang="en-US" sz="3200" b="1" dirty="0"/>
              <a:t>哪知他為我們的過犯受害，為我們的罪孽壓傷。因他受的刑罰，我們得平安；因他受的鞭傷，我們得醫治</a:t>
            </a:r>
            <a:r>
              <a:rPr lang="zh-TW" altLang="en-US" sz="3200" b="1" dirty="0" smtClean="0"/>
              <a:t>。</a:t>
            </a:r>
            <a:endParaRPr lang="en-US" altLang="zh-TW" sz="3200" b="1" dirty="0" smtClean="0"/>
          </a:p>
          <a:p>
            <a:r>
              <a:rPr lang="en-US" sz="3200" b="1" baseline="30000" dirty="0" smtClean="0"/>
              <a:t>5</a:t>
            </a:r>
            <a:r>
              <a:rPr lang="en-US" sz="3200" b="1" dirty="0" smtClean="0"/>
              <a:t>But </a:t>
            </a:r>
            <a:r>
              <a:rPr lang="en-US" sz="3200" b="1" dirty="0"/>
              <a:t>he was wounded for our transgressions; he was crushed for our iniquities; upon him was the chastisement that brought us peace, and with his stripes we are healed. </a:t>
            </a:r>
          </a:p>
          <a:p>
            <a:endParaRPr lang="en-US" sz="3200" dirty="0"/>
          </a:p>
        </p:txBody>
      </p:sp>
    </p:spTree>
    <p:extLst>
      <p:ext uri="{BB962C8B-B14F-4D97-AF65-F5344CB8AC3E}">
        <p14:creationId xmlns:p14="http://schemas.microsoft.com/office/powerpoint/2010/main" val="310647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II. </a:t>
            </a:r>
            <a:r>
              <a:rPr lang="zh-TW" altLang="en-US" b="1" dirty="0"/>
              <a:t>主耶穌給逾越節的晚餐新的定義</a:t>
            </a:r>
            <a:r>
              <a:rPr lang="en-US" b="1" dirty="0"/>
              <a:t>. </a:t>
            </a:r>
            <a:r>
              <a:rPr lang="en-US" b="1" dirty="0" smtClean="0"/>
              <a:t/>
            </a:r>
            <a:br>
              <a:rPr lang="en-US" b="1" dirty="0" smtClean="0"/>
            </a:br>
            <a:r>
              <a:rPr lang="en-US" b="1" dirty="0" smtClean="0"/>
              <a:t>Jesus </a:t>
            </a:r>
            <a:r>
              <a:rPr lang="en-US" b="1" dirty="0"/>
              <a:t>gives a new definition to the Passover </a:t>
            </a:r>
            <a:r>
              <a:rPr lang="en-US" b="1" dirty="0" smtClean="0"/>
              <a:t>Seder.</a:t>
            </a:r>
            <a:endParaRPr lang="en-US" dirty="0"/>
          </a:p>
        </p:txBody>
      </p:sp>
      <p:sp>
        <p:nvSpPr>
          <p:cNvPr id="3" name="Content Placeholder 2"/>
          <p:cNvSpPr>
            <a:spLocks noGrp="1"/>
          </p:cNvSpPr>
          <p:nvPr>
            <p:ph idx="1"/>
          </p:nvPr>
        </p:nvSpPr>
        <p:spPr/>
        <p:txBody>
          <a:bodyPr>
            <a:normAutofit/>
          </a:bodyPr>
          <a:lstStyle/>
          <a:p>
            <a:r>
              <a:rPr lang="en-US" sz="3200" b="1" dirty="0" smtClean="0"/>
              <a:t>B. </a:t>
            </a:r>
            <a:r>
              <a:rPr lang="zh-TW" altLang="en-US" sz="3200" b="1" dirty="0"/>
              <a:t>主</a:t>
            </a:r>
            <a:r>
              <a:rPr lang="zh-TW" altLang="en-US" sz="3200" b="1" dirty="0" smtClean="0"/>
              <a:t>的杯 </a:t>
            </a:r>
            <a:r>
              <a:rPr lang="en-US" altLang="zh-TW" sz="3200" b="1" dirty="0" smtClean="0"/>
              <a:t>The Lord’s Cup.</a:t>
            </a:r>
          </a:p>
          <a:p>
            <a:r>
              <a:rPr lang="en-US" sz="3200" b="1" baseline="30000" dirty="0"/>
              <a:t>8</a:t>
            </a:r>
            <a:r>
              <a:rPr lang="zh-TW" altLang="en-US" sz="3200" b="1" dirty="0"/>
              <a:t>摩西將血灑在百姓身上，說：你看！這是立約的血，是耶和華按這一切話與你們立約的憑據。</a:t>
            </a:r>
            <a:r>
              <a:rPr lang="en-US" altLang="zh-TW" sz="3200" b="1" dirty="0"/>
              <a:t>【</a:t>
            </a:r>
            <a:r>
              <a:rPr lang="zh-TW" altLang="en-US" sz="3200" b="1" dirty="0"/>
              <a:t>出</a:t>
            </a:r>
            <a:r>
              <a:rPr lang="en-US" sz="3200" b="1" dirty="0"/>
              <a:t> 24:8</a:t>
            </a:r>
            <a:r>
              <a:rPr lang="en-US" altLang="zh-TW" sz="3200" b="1" dirty="0"/>
              <a:t>】</a:t>
            </a:r>
            <a:r>
              <a:rPr lang="en-US" sz="3200" b="1" dirty="0"/>
              <a:t/>
            </a:r>
            <a:br>
              <a:rPr lang="en-US" sz="3200" b="1" dirty="0"/>
            </a:br>
            <a:r>
              <a:rPr lang="en-US" sz="3200" b="1" baseline="30000" dirty="0"/>
              <a:t>8</a:t>
            </a:r>
            <a:r>
              <a:rPr lang="en-US" sz="3200" b="1" dirty="0"/>
              <a:t>And Moses took the blood and threw it on the people and said, "Behold the blood of the covenant that the Lord has made with you in accordance with all these words." </a:t>
            </a:r>
            <a:r>
              <a:rPr lang="en-US" altLang="zh-TW" sz="3200" b="1" dirty="0"/>
              <a:t>【</a:t>
            </a:r>
            <a:r>
              <a:rPr lang="en-US" sz="3200" b="1" dirty="0" err="1"/>
              <a:t>Exod</a:t>
            </a:r>
            <a:r>
              <a:rPr lang="en-US" sz="3200" b="1" dirty="0"/>
              <a:t> 24:8</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266106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II. </a:t>
            </a:r>
            <a:r>
              <a:rPr lang="zh-TW" altLang="en-US" b="1" dirty="0"/>
              <a:t>主耶穌給逾越節的晚餐新的定義</a:t>
            </a:r>
            <a:r>
              <a:rPr lang="en-US" b="1" dirty="0"/>
              <a:t>. </a:t>
            </a:r>
            <a:r>
              <a:rPr lang="en-US" b="1" dirty="0" smtClean="0"/>
              <a:t/>
            </a:r>
            <a:br>
              <a:rPr lang="en-US" b="1" dirty="0" smtClean="0"/>
            </a:br>
            <a:r>
              <a:rPr lang="en-US" b="1" dirty="0" smtClean="0"/>
              <a:t>Jesus </a:t>
            </a:r>
            <a:r>
              <a:rPr lang="en-US" b="1" dirty="0"/>
              <a:t>gives a new definition to the Passover </a:t>
            </a:r>
            <a:r>
              <a:rPr lang="en-US" b="1" dirty="0" smtClean="0"/>
              <a:t>Seder.</a:t>
            </a:r>
            <a:endParaRPr lang="en-US" dirty="0"/>
          </a:p>
        </p:txBody>
      </p:sp>
      <p:sp>
        <p:nvSpPr>
          <p:cNvPr id="3" name="Content Placeholder 2"/>
          <p:cNvSpPr>
            <a:spLocks noGrp="1"/>
          </p:cNvSpPr>
          <p:nvPr>
            <p:ph idx="1"/>
          </p:nvPr>
        </p:nvSpPr>
        <p:spPr/>
        <p:txBody>
          <a:bodyPr>
            <a:normAutofit/>
          </a:bodyPr>
          <a:lstStyle/>
          <a:p>
            <a:pPr marL="0" indent="0">
              <a:buNone/>
            </a:pPr>
            <a:r>
              <a:rPr lang="en-US" sz="3200" b="1" baseline="30000" dirty="0"/>
              <a:t>18</a:t>
            </a:r>
            <a:r>
              <a:rPr lang="zh-TW" altLang="en-US" sz="3200" b="1" dirty="0"/>
              <a:t>我告訴你們，從今以後，我不再喝這葡萄汁，直等神的國來到。</a:t>
            </a:r>
            <a:r>
              <a:rPr lang="en-US" altLang="zh-TW" sz="3200" b="1" dirty="0"/>
              <a:t>【</a:t>
            </a:r>
            <a:r>
              <a:rPr lang="zh-TW" altLang="en-US" sz="3200" b="1" dirty="0"/>
              <a:t>路</a:t>
            </a:r>
            <a:r>
              <a:rPr lang="en-US" sz="3200" b="1" dirty="0"/>
              <a:t> 22:18</a:t>
            </a:r>
            <a:r>
              <a:rPr lang="en-US" altLang="zh-TW" sz="3200" b="1" dirty="0"/>
              <a:t>】</a:t>
            </a:r>
            <a:r>
              <a:rPr lang="en-US" sz="3200" b="1" dirty="0"/>
              <a:t/>
            </a:r>
            <a:br>
              <a:rPr lang="en-US" sz="3200" b="1" dirty="0"/>
            </a:br>
            <a:r>
              <a:rPr lang="en-US" sz="3200" b="1" baseline="30000" dirty="0"/>
              <a:t>18</a:t>
            </a:r>
            <a:r>
              <a:rPr lang="en-US" sz="3200" b="1" dirty="0"/>
              <a:t>"For I tell you that from now on I will not drink of the fruit of the vine until the kingdom of God comes."" </a:t>
            </a:r>
            <a:r>
              <a:rPr lang="en-US" altLang="zh-TW" sz="3200" b="1" dirty="0"/>
              <a:t>【</a:t>
            </a:r>
            <a:r>
              <a:rPr lang="en-US" sz="3200" b="1" dirty="0"/>
              <a:t>Luke 22:18</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328360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a:t>
            </a:r>
            <a:r>
              <a:rPr lang="zh-TW" altLang="en-US" b="1" dirty="0" smtClean="0"/>
              <a:t>我</a:t>
            </a:r>
            <a:r>
              <a:rPr lang="zh-TW" altLang="en-US" b="1" dirty="0"/>
              <a:t>們要努力過無酵節</a:t>
            </a:r>
            <a:r>
              <a:rPr lang="en-US" b="1" dirty="0"/>
              <a:t>. </a:t>
            </a:r>
            <a:r>
              <a:rPr lang="en-US" b="1" dirty="0" smtClean="0"/>
              <a:t> </a:t>
            </a:r>
            <a:br>
              <a:rPr lang="en-US" b="1" dirty="0" smtClean="0"/>
            </a:br>
            <a:r>
              <a:rPr lang="en-US" b="1" dirty="0" smtClean="0"/>
              <a:t>We </a:t>
            </a:r>
            <a:r>
              <a:rPr lang="en-US" b="1" dirty="0"/>
              <a:t>need to have the </a:t>
            </a:r>
            <a:r>
              <a:rPr lang="en-US" b="1" dirty="0" err="1"/>
              <a:t>unleaven</a:t>
            </a:r>
            <a:r>
              <a:rPr lang="en-US" b="1" dirty="0"/>
              <a:t> bread</a:t>
            </a:r>
            <a:r>
              <a:rPr lang="en-US" b="1"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32781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a:t>利</a:t>
            </a:r>
            <a:r>
              <a:rPr lang="zh-TW" altLang="en-US" dirty="0" smtClean="0"/>
              <a:t>未記 </a:t>
            </a:r>
            <a:r>
              <a:rPr lang="en-US" altLang="zh-TW" dirty="0" smtClean="0"/>
              <a:t>Leviticus 23:4-11</a:t>
            </a:r>
            <a:endParaRPr lang="en-US" dirty="0"/>
          </a:p>
        </p:txBody>
      </p:sp>
      <p:sp>
        <p:nvSpPr>
          <p:cNvPr id="3" name="Content Placeholder 2"/>
          <p:cNvSpPr>
            <a:spLocks noGrp="1"/>
          </p:cNvSpPr>
          <p:nvPr>
            <p:ph idx="1"/>
          </p:nvPr>
        </p:nvSpPr>
        <p:spPr>
          <a:xfrm>
            <a:off x="457200" y="1825625"/>
            <a:ext cx="11277600" cy="4351338"/>
          </a:xfrm>
        </p:spPr>
        <p:txBody>
          <a:bodyPr>
            <a:noAutofit/>
          </a:bodyPr>
          <a:lstStyle/>
          <a:p>
            <a:r>
              <a:rPr lang="en-US" sz="3200" b="1" baseline="30000" dirty="0"/>
              <a:t>4</a:t>
            </a:r>
            <a:r>
              <a:rPr lang="zh-TW" altLang="en-US" sz="3200" b="1" dirty="0"/>
              <a:t>耶和華的節期，就是你們到了日期要宣告為聖會的，乃是這些。</a:t>
            </a:r>
            <a:r>
              <a:rPr lang="en-US" sz="3200" b="1" baseline="30000" dirty="0"/>
              <a:t>5</a:t>
            </a:r>
            <a:r>
              <a:rPr lang="zh-TW" altLang="en-US" sz="3200" b="1" dirty="0"/>
              <a:t>正月十四日，黃昏的時候，是耶和華的踰越節。</a:t>
            </a:r>
            <a:r>
              <a:rPr lang="en-US" sz="3200" b="1" baseline="30000" dirty="0"/>
              <a:t>6</a:t>
            </a:r>
            <a:r>
              <a:rPr lang="zh-TW" altLang="en-US" sz="3200" b="1" dirty="0"/>
              <a:t>這月十五日</a:t>
            </a:r>
            <a:r>
              <a:rPr lang="zh-TW" altLang="en-US" sz="3200" b="1" dirty="0" smtClean="0"/>
              <a:t>是向耶</a:t>
            </a:r>
            <a:r>
              <a:rPr lang="zh-TW" altLang="en-US" sz="3200" b="1" dirty="0"/>
              <a:t>和華守的無酵節；你們要吃無酵餅七日</a:t>
            </a:r>
            <a:r>
              <a:rPr lang="zh-TW" altLang="en-US" sz="3200" b="1" dirty="0" smtClean="0"/>
              <a:t>。</a:t>
            </a:r>
            <a:endParaRPr lang="en-US" altLang="zh-TW" sz="3200" b="1" dirty="0" smtClean="0"/>
          </a:p>
          <a:p>
            <a:r>
              <a:rPr lang="en-US" sz="3200" b="1" baseline="30000" dirty="0" smtClean="0"/>
              <a:t>4</a:t>
            </a:r>
            <a:r>
              <a:rPr lang="en-US" sz="3200" b="1" dirty="0" smtClean="0"/>
              <a:t>"These </a:t>
            </a:r>
            <a:r>
              <a:rPr lang="en-US" sz="3200" b="1" dirty="0"/>
              <a:t>are the appointed feasts of the Lord, the holy convocations, which you shall proclaim at the time appointed for them. </a:t>
            </a:r>
            <a:r>
              <a:rPr lang="en-US" sz="3200" b="1" baseline="30000" dirty="0"/>
              <a:t>5</a:t>
            </a:r>
            <a:r>
              <a:rPr lang="en-US" sz="3200" b="1" dirty="0"/>
              <a:t>In the first month, on the fourteenth day of the month at twilight, is the Lord's Passover. </a:t>
            </a:r>
            <a:r>
              <a:rPr lang="en-US" sz="3200" b="1" baseline="30000" dirty="0"/>
              <a:t>6</a:t>
            </a:r>
            <a:r>
              <a:rPr lang="en-US" sz="3200" b="1" dirty="0"/>
              <a:t>And on the fifteenth day of the same month is the Feast of Unleavened bread to the Lord; for seven days you shall eat unleavened bread. </a:t>
            </a:r>
            <a:endParaRPr lang="en-US" sz="3200" dirty="0"/>
          </a:p>
        </p:txBody>
      </p:sp>
    </p:spTree>
    <p:extLst>
      <p:ext uri="{BB962C8B-B14F-4D97-AF65-F5344CB8AC3E}">
        <p14:creationId xmlns:p14="http://schemas.microsoft.com/office/powerpoint/2010/main" val="158189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a:t>利</a:t>
            </a:r>
            <a:r>
              <a:rPr lang="zh-TW" altLang="en-US" dirty="0" smtClean="0"/>
              <a:t>未記 </a:t>
            </a:r>
            <a:r>
              <a:rPr lang="en-US" altLang="zh-TW" dirty="0" smtClean="0"/>
              <a:t>Leviticus 23:4-11</a:t>
            </a:r>
            <a:endParaRPr lang="en-US" dirty="0"/>
          </a:p>
        </p:txBody>
      </p:sp>
      <p:sp>
        <p:nvSpPr>
          <p:cNvPr id="3" name="Content Placeholder 2"/>
          <p:cNvSpPr>
            <a:spLocks noGrp="1"/>
          </p:cNvSpPr>
          <p:nvPr>
            <p:ph idx="1"/>
          </p:nvPr>
        </p:nvSpPr>
        <p:spPr/>
        <p:txBody>
          <a:bodyPr>
            <a:normAutofit/>
          </a:bodyPr>
          <a:lstStyle/>
          <a:p>
            <a:r>
              <a:rPr lang="en-US" sz="3200" b="1" baseline="30000" dirty="0" smtClean="0"/>
              <a:t>7</a:t>
            </a:r>
            <a:r>
              <a:rPr lang="zh-TW" altLang="en-US" sz="3200" b="1" dirty="0"/>
              <a:t>第一日當有聖會，甚麼勞碌的工都不可做；</a:t>
            </a:r>
            <a:r>
              <a:rPr lang="en-US" sz="3200" b="1" baseline="30000" dirty="0"/>
              <a:t>8</a:t>
            </a:r>
            <a:r>
              <a:rPr lang="zh-TW" altLang="en-US" sz="3200" b="1" dirty="0"/>
              <a:t>要將火祭獻給耶和華七日。第七日是聖會，甚麼勞碌的工都不可做</a:t>
            </a:r>
            <a:r>
              <a:rPr lang="zh-TW" altLang="en-US" sz="3200" b="1" dirty="0" smtClean="0"/>
              <a:t>。</a:t>
            </a:r>
            <a:r>
              <a:rPr lang="en-US" sz="3200" b="1" baseline="30000" dirty="0" smtClean="0"/>
              <a:t>7</a:t>
            </a:r>
            <a:r>
              <a:rPr lang="en-US" sz="3200" b="1" dirty="0" smtClean="0"/>
              <a:t>On </a:t>
            </a:r>
            <a:r>
              <a:rPr lang="en-US" sz="3200" b="1" dirty="0"/>
              <a:t>the first day you shall have a holy convocation; you shall not do any ordinary work. </a:t>
            </a:r>
            <a:r>
              <a:rPr lang="en-US" sz="3200" b="1" baseline="30000" dirty="0"/>
              <a:t>8</a:t>
            </a:r>
            <a:r>
              <a:rPr lang="en-US" sz="3200" b="1" dirty="0"/>
              <a:t>But you shall present a food offering to the Lord for seven days. On the seventh day is a holy convocation; you shall not do any ordinary work</a:t>
            </a:r>
            <a:r>
              <a:rPr lang="en-US" sz="3200" b="1" dirty="0" smtClean="0"/>
              <a:t>."</a:t>
            </a:r>
            <a:endParaRPr lang="en-US" sz="3200" dirty="0"/>
          </a:p>
        </p:txBody>
      </p:sp>
    </p:spTree>
    <p:extLst>
      <p:ext uri="{BB962C8B-B14F-4D97-AF65-F5344CB8AC3E}">
        <p14:creationId xmlns:p14="http://schemas.microsoft.com/office/powerpoint/2010/main" val="2930683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a:t>利</a:t>
            </a:r>
            <a:r>
              <a:rPr lang="zh-TW" altLang="en-US" dirty="0" smtClean="0"/>
              <a:t>未記 </a:t>
            </a:r>
            <a:r>
              <a:rPr lang="en-US" altLang="zh-TW" dirty="0" smtClean="0"/>
              <a:t>Leviticus 23:4-11</a:t>
            </a:r>
            <a:endParaRPr lang="en-US" dirty="0"/>
          </a:p>
        </p:txBody>
      </p:sp>
      <p:sp>
        <p:nvSpPr>
          <p:cNvPr id="3" name="Content Placeholder 2"/>
          <p:cNvSpPr>
            <a:spLocks noGrp="1"/>
          </p:cNvSpPr>
          <p:nvPr>
            <p:ph idx="1"/>
          </p:nvPr>
        </p:nvSpPr>
        <p:spPr>
          <a:xfrm>
            <a:off x="581891" y="1690688"/>
            <a:ext cx="11215253" cy="4486275"/>
          </a:xfrm>
        </p:spPr>
        <p:txBody>
          <a:bodyPr>
            <a:noAutofit/>
          </a:bodyPr>
          <a:lstStyle/>
          <a:p>
            <a:r>
              <a:rPr lang="en-US" sz="3200" b="1" baseline="30000" dirty="0" smtClean="0"/>
              <a:t>9</a:t>
            </a:r>
            <a:r>
              <a:rPr lang="zh-TW" altLang="en-US" sz="3200" b="1" dirty="0"/>
              <a:t>耶和華對摩西說：</a:t>
            </a:r>
            <a:r>
              <a:rPr lang="en-US" sz="3200" b="1" baseline="30000" dirty="0"/>
              <a:t>10</a:t>
            </a:r>
            <a:r>
              <a:rPr lang="zh-TW" altLang="en-US" sz="3200" b="1" dirty="0"/>
              <a:t>你曉諭以色列人說：你們到了我賜給你們的地，收割莊稼的時候，要將初熟的莊稼一捆帶給祭司。</a:t>
            </a:r>
            <a:r>
              <a:rPr lang="en-US" sz="3200" b="1" baseline="30000" dirty="0"/>
              <a:t>11</a:t>
            </a:r>
            <a:r>
              <a:rPr lang="zh-TW" altLang="en-US" sz="3200" b="1" dirty="0"/>
              <a:t>他要把這一捆在耶和華面前搖一搖，使你們得蒙悅納。祭司要在安息日的次日把這捆搖一搖</a:t>
            </a:r>
            <a:r>
              <a:rPr lang="zh-TW" altLang="en-US" sz="3200" b="1" dirty="0" smtClean="0"/>
              <a:t>。</a:t>
            </a:r>
            <a:endParaRPr lang="en-US" altLang="zh-TW" sz="3200" b="1" dirty="0" smtClean="0"/>
          </a:p>
          <a:p>
            <a:r>
              <a:rPr lang="en-US" sz="3200" b="1" baseline="30000" dirty="0" smtClean="0"/>
              <a:t>9</a:t>
            </a:r>
            <a:r>
              <a:rPr lang="en-US" sz="3200" b="1" dirty="0" smtClean="0"/>
              <a:t>And </a:t>
            </a:r>
            <a:r>
              <a:rPr lang="en-US" sz="3200" b="1" dirty="0"/>
              <a:t>the Lord spoke to Moses, saying, </a:t>
            </a:r>
            <a:r>
              <a:rPr lang="en-US" sz="3200" b="1" baseline="30000" dirty="0"/>
              <a:t>10</a:t>
            </a:r>
            <a:r>
              <a:rPr lang="en-US" sz="3200" b="1" dirty="0"/>
              <a:t>"Speak to the people of Israel and say to them, When you come into the land that I give you and reap its harvest, you shall bring the sheaf of the </a:t>
            </a:r>
            <a:r>
              <a:rPr lang="en-US" sz="3200" b="1" dirty="0" err="1"/>
              <a:t>firstfruits</a:t>
            </a:r>
            <a:r>
              <a:rPr lang="en-US" sz="3200" b="1" dirty="0"/>
              <a:t> of your harvest to the priest, </a:t>
            </a:r>
            <a:r>
              <a:rPr lang="en-US" sz="3200" b="1" baseline="30000" dirty="0"/>
              <a:t>11</a:t>
            </a:r>
            <a:r>
              <a:rPr lang="en-US" sz="3200" b="1" dirty="0"/>
              <a:t>and he shall wave the sheaf before the Lord, so that you may be accepted. On the day after the Sabbath the priest shall wave it. </a:t>
            </a:r>
            <a:endParaRPr lang="en-US" sz="3200" dirty="0"/>
          </a:p>
        </p:txBody>
      </p:sp>
    </p:spTree>
    <p:extLst>
      <p:ext uri="{BB962C8B-B14F-4D97-AF65-F5344CB8AC3E}">
        <p14:creationId xmlns:p14="http://schemas.microsoft.com/office/powerpoint/2010/main" val="2250123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pPr algn="ctr"/>
            <a:r>
              <a:rPr lang="zh-TW" altLang="en-US" dirty="0"/>
              <a:t>哥</a:t>
            </a:r>
            <a:r>
              <a:rPr lang="zh-TW" altLang="en-US" dirty="0" smtClean="0"/>
              <a:t>林多前書 </a:t>
            </a:r>
            <a:r>
              <a:rPr lang="en-US" altLang="zh-TW" dirty="0" smtClean="0"/>
              <a:t>1 Corinthians 5:6-8</a:t>
            </a:r>
            <a:endParaRPr lang="en-US" dirty="0"/>
          </a:p>
        </p:txBody>
      </p:sp>
      <p:sp>
        <p:nvSpPr>
          <p:cNvPr id="3" name="Content Placeholder 2"/>
          <p:cNvSpPr>
            <a:spLocks noGrp="1"/>
          </p:cNvSpPr>
          <p:nvPr>
            <p:ph idx="1"/>
          </p:nvPr>
        </p:nvSpPr>
        <p:spPr>
          <a:xfrm>
            <a:off x="311727" y="1454728"/>
            <a:ext cx="11762509" cy="4673745"/>
          </a:xfrm>
        </p:spPr>
        <p:txBody>
          <a:bodyPr>
            <a:noAutofit/>
          </a:bodyPr>
          <a:lstStyle/>
          <a:p>
            <a:r>
              <a:rPr lang="en-US" sz="3200" baseline="30000" dirty="0"/>
              <a:t>6</a:t>
            </a:r>
            <a:r>
              <a:rPr lang="zh-TW" altLang="en-US" sz="3200" dirty="0"/>
              <a:t>你們這自誇是不好的。豈不知一點麵酵能使全團發起來麼？</a:t>
            </a:r>
            <a:r>
              <a:rPr lang="en-US" sz="3200" baseline="30000" dirty="0"/>
              <a:t>7</a:t>
            </a:r>
            <a:r>
              <a:rPr lang="zh-TW" altLang="en-US" sz="3200" dirty="0"/>
              <a:t>你們既是無酵的麵，應當把舊酵除淨，好使你們成為新團；因為我們踰越節的羔羊基督已經被殺獻祭了。</a:t>
            </a:r>
            <a:r>
              <a:rPr lang="en-US" sz="3200" baseline="30000" dirty="0"/>
              <a:t>8</a:t>
            </a:r>
            <a:r>
              <a:rPr lang="zh-TW" altLang="en-US" sz="3200" dirty="0"/>
              <a:t>所以，我們守這節不可用舊酵，也不可用惡毒（或作：陰毒）、邪惡的酵，只用誠實真正的無酵餅</a:t>
            </a:r>
            <a:r>
              <a:rPr lang="zh-TW" altLang="en-US" sz="3200" dirty="0" smtClean="0"/>
              <a:t>。</a:t>
            </a:r>
            <a:r>
              <a:rPr lang="en-US" sz="3200" dirty="0"/>
              <a:t/>
            </a:r>
            <a:br>
              <a:rPr lang="en-US" sz="3200" dirty="0"/>
            </a:br>
            <a:r>
              <a:rPr lang="en-US" sz="3200" baseline="30000" dirty="0"/>
              <a:t>6</a:t>
            </a:r>
            <a:r>
              <a:rPr lang="en-US" sz="3200" dirty="0"/>
              <a:t>Your boasting is not good. Do you not know that a little leaven leavens the whole lump? </a:t>
            </a:r>
            <a:r>
              <a:rPr lang="en-US" sz="3200" baseline="30000" dirty="0"/>
              <a:t>7</a:t>
            </a:r>
            <a:r>
              <a:rPr lang="en-US" sz="3200" dirty="0"/>
              <a:t>Cleanse out the old leaven that you may be a new lump, as you really are unleavened. For Christ, our Passover lamb, has been sacrificed. </a:t>
            </a:r>
            <a:r>
              <a:rPr lang="en-US" sz="3200" baseline="30000" dirty="0"/>
              <a:t>8</a:t>
            </a:r>
            <a:r>
              <a:rPr lang="en-US" sz="3200" dirty="0"/>
              <a:t>Let us therefore celebrate the festival, not with the old leaven, the leaven of malice and evil, but with the unleavened bread of sincerity and truth</a:t>
            </a:r>
            <a:r>
              <a:rPr lang="en-US" sz="3200" dirty="0" smtClean="0"/>
              <a:t>.</a:t>
            </a:r>
            <a:endParaRPr lang="en-US" sz="3200" dirty="0"/>
          </a:p>
        </p:txBody>
      </p:sp>
    </p:spTree>
    <p:extLst>
      <p:ext uri="{BB962C8B-B14F-4D97-AF65-F5344CB8AC3E}">
        <p14:creationId xmlns:p14="http://schemas.microsoft.com/office/powerpoint/2010/main" val="125569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路加福音</a:t>
            </a:r>
            <a:r>
              <a:rPr lang="en-US" altLang="zh-TW" dirty="0" smtClean="0"/>
              <a:t>Luke 22:7-20</a:t>
            </a:r>
            <a:endParaRPr lang="en-US" dirty="0"/>
          </a:p>
        </p:txBody>
      </p:sp>
      <p:sp>
        <p:nvSpPr>
          <p:cNvPr id="3" name="Content Placeholder 2"/>
          <p:cNvSpPr>
            <a:spLocks noGrp="1"/>
          </p:cNvSpPr>
          <p:nvPr>
            <p:ph idx="1"/>
          </p:nvPr>
        </p:nvSpPr>
        <p:spPr>
          <a:xfrm>
            <a:off x="175260" y="1757680"/>
            <a:ext cx="11841480" cy="4424363"/>
          </a:xfrm>
        </p:spPr>
        <p:txBody>
          <a:bodyPr>
            <a:noAutofit/>
          </a:bodyPr>
          <a:lstStyle/>
          <a:p>
            <a:r>
              <a:rPr lang="en-US" sz="3200" b="1" baseline="30000" dirty="0"/>
              <a:t>7</a:t>
            </a:r>
            <a:r>
              <a:rPr lang="zh-TW" altLang="en-US" sz="3200" b="1" dirty="0"/>
              <a:t>除酵節，須宰踰越羊羔的那一天到了。</a:t>
            </a:r>
            <a:r>
              <a:rPr lang="en-US" sz="3200" b="1" baseline="30000" dirty="0"/>
              <a:t>8</a:t>
            </a:r>
            <a:r>
              <a:rPr lang="zh-TW" altLang="en-US" sz="3200" b="1" dirty="0"/>
              <a:t>耶穌打發彼得、約翰，說：你們去為我們預備踰越節的筵席，好叫我們吃。</a:t>
            </a:r>
            <a:r>
              <a:rPr lang="en-US" sz="3200" b="1" baseline="30000" dirty="0"/>
              <a:t>9</a:t>
            </a:r>
            <a:r>
              <a:rPr lang="zh-TW" altLang="en-US" sz="3200" b="1" dirty="0"/>
              <a:t>他們問他說：要我們在那裡預備？</a:t>
            </a:r>
            <a:r>
              <a:rPr lang="en-US" sz="3200" b="1" baseline="30000" dirty="0"/>
              <a:t>10</a:t>
            </a:r>
            <a:r>
              <a:rPr lang="zh-TW" altLang="en-US" sz="3200" b="1" dirty="0"/>
              <a:t>耶穌說：你們進了城，必有人拿著一瓶水迎面而來，你們就跟著他，到他所進的房子裡去</a:t>
            </a:r>
            <a:r>
              <a:rPr lang="zh-TW" altLang="en-US" sz="3200" b="1" dirty="0" smtClean="0"/>
              <a:t>，</a:t>
            </a:r>
            <a:endParaRPr lang="en-US" altLang="zh-TW" sz="3200" b="1" dirty="0" smtClean="0"/>
          </a:p>
          <a:p>
            <a:r>
              <a:rPr lang="en-US" sz="3200" b="1" baseline="30000" dirty="0" smtClean="0"/>
              <a:t>7</a:t>
            </a:r>
            <a:r>
              <a:rPr lang="en-US" sz="3200" b="1" dirty="0" smtClean="0"/>
              <a:t>Then </a:t>
            </a:r>
            <a:r>
              <a:rPr lang="en-US" sz="3200" b="1" dirty="0"/>
              <a:t>came the day of Unleavened Bread, on which the Passover lamb had to be sacrificed. </a:t>
            </a:r>
            <a:r>
              <a:rPr lang="en-US" sz="3200" b="1" baseline="30000" dirty="0"/>
              <a:t>8</a:t>
            </a:r>
            <a:r>
              <a:rPr lang="en-US" sz="3200" b="1" dirty="0"/>
              <a:t>So Jesus sent Peter and John, saying, ""Go and prepare the Passover for us, that we may eat it."" </a:t>
            </a:r>
            <a:r>
              <a:rPr lang="en-US" sz="3200" b="1" baseline="30000" dirty="0"/>
              <a:t>9</a:t>
            </a:r>
            <a:r>
              <a:rPr lang="en-US" sz="3200" b="1" dirty="0"/>
              <a:t>They said to him, "Where will you have us prepare it?" </a:t>
            </a:r>
            <a:r>
              <a:rPr lang="en-US" sz="3200" b="1" baseline="30000" dirty="0"/>
              <a:t>10</a:t>
            </a:r>
            <a:r>
              <a:rPr lang="en-US" sz="3200" b="1" dirty="0"/>
              <a:t>He said to them, ""Behold, when you have entered the city, a man carrying a jar of water will meet you. Follow him into the house that he enters </a:t>
            </a:r>
            <a:r>
              <a:rPr lang="en-US" sz="3200" b="1" dirty="0" smtClean="0"/>
              <a:t>"</a:t>
            </a:r>
            <a:endParaRPr lang="en-US" sz="3200" dirty="0"/>
          </a:p>
        </p:txBody>
      </p:sp>
    </p:spTree>
    <p:extLst>
      <p:ext uri="{BB962C8B-B14F-4D97-AF65-F5344CB8AC3E}">
        <p14:creationId xmlns:p14="http://schemas.microsoft.com/office/powerpoint/2010/main" val="1212081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路加福音</a:t>
            </a:r>
            <a:r>
              <a:rPr lang="en-US" altLang="zh-TW" dirty="0" smtClean="0"/>
              <a:t>Luke 22:7-20</a:t>
            </a:r>
            <a:endParaRPr lang="en-US" dirty="0"/>
          </a:p>
        </p:txBody>
      </p:sp>
      <p:sp>
        <p:nvSpPr>
          <p:cNvPr id="3" name="Content Placeholder 2"/>
          <p:cNvSpPr>
            <a:spLocks noGrp="1"/>
          </p:cNvSpPr>
          <p:nvPr>
            <p:ph idx="1"/>
          </p:nvPr>
        </p:nvSpPr>
        <p:spPr>
          <a:xfrm>
            <a:off x="284480" y="1620520"/>
            <a:ext cx="11694160" cy="4719003"/>
          </a:xfrm>
        </p:spPr>
        <p:txBody>
          <a:bodyPr>
            <a:noAutofit/>
          </a:bodyPr>
          <a:lstStyle/>
          <a:p>
            <a:r>
              <a:rPr lang="en-US" sz="3200" b="1" baseline="30000" dirty="0" smtClean="0"/>
              <a:t>11</a:t>
            </a:r>
            <a:r>
              <a:rPr lang="zh-TW" altLang="en-US" sz="3200" b="1" dirty="0"/>
              <a:t>對那家的主人說：夫子說：客房在那裡？我與門徒好在那裡吃踰越節的筵席。</a:t>
            </a:r>
            <a:r>
              <a:rPr lang="en-US" sz="3200" b="1" baseline="30000" dirty="0"/>
              <a:t>12</a:t>
            </a:r>
            <a:r>
              <a:rPr lang="zh-TW" altLang="en-US" sz="3200" b="1" dirty="0"/>
              <a:t>他必指給你們擺設整齊的一間大樓，你們就在那裡預備。</a:t>
            </a:r>
            <a:r>
              <a:rPr lang="en-US" sz="3200" b="1" baseline="30000" dirty="0"/>
              <a:t>13</a:t>
            </a:r>
            <a:r>
              <a:rPr lang="zh-TW" altLang="en-US" sz="3200" b="1" dirty="0"/>
              <a:t>他們去了，所遇見的正如耶穌所說的；他們就預備了踰越節的筵席。</a:t>
            </a:r>
            <a:r>
              <a:rPr lang="en-US" sz="3200" b="1" baseline="30000" dirty="0"/>
              <a:t>14</a:t>
            </a:r>
            <a:r>
              <a:rPr lang="zh-TW" altLang="en-US" sz="3200" b="1" dirty="0"/>
              <a:t>時候到了，耶穌坐席，使徒也和他同坐</a:t>
            </a:r>
            <a:r>
              <a:rPr lang="zh-TW" altLang="en-US" sz="3200" b="1" dirty="0" smtClean="0"/>
              <a:t>。</a:t>
            </a:r>
            <a:r>
              <a:rPr lang="en-US" sz="3200" b="1" dirty="0"/>
              <a:t/>
            </a:r>
            <a:br>
              <a:rPr lang="en-US" sz="3200" b="1" dirty="0"/>
            </a:br>
            <a:r>
              <a:rPr lang="en-US" sz="3200" b="1" baseline="30000" dirty="0" smtClean="0"/>
              <a:t>11</a:t>
            </a:r>
            <a:r>
              <a:rPr lang="en-US" sz="3200" b="1" dirty="0" smtClean="0"/>
              <a:t>"and </a:t>
            </a:r>
            <a:r>
              <a:rPr lang="en-US" sz="3200" b="1" dirty="0"/>
              <a:t>tell the master of the house, 'The Teacher says to you, Where is the guest room, where I may eat the Passover with my disciples?'" </a:t>
            </a:r>
            <a:r>
              <a:rPr lang="en-US" sz="3200" b="1" baseline="30000" dirty="0"/>
              <a:t>12</a:t>
            </a:r>
            <a:r>
              <a:rPr lang="en-US" sz="3200" b="1" dirty="0"/>
              <a:t>"And he will show you a large upper room furnished; prepare it there."" </a:t>
            </a:r>
            <a:r>
              <a:rPr lang="en-US" sz="3200" b="1" baseline="30000" dirty="0"/>
              <a:t>13</a:t>
            </a:r>
            <a:r>
              <a:rPr lang="en-US" sz="3200" b="1" dirty="0"/>
              <a:t>And they went and found it just as he had told them, and they prepared the Passover. </a:t>
            </a:r>
            <a:r>
              <a:rPr lang="en-US" sz="3200" b="1" baseline="30000" dirty="0"/>
              <a:t>14</a:t>
            </a:r>
            <a:r>
              <a:rPr lang="en-US" sz="3200" b="1" dirty="0"/>
              <a:t>And when the hour came, he reclined at table, and the apostles with him. </a:t>
            </a:r>
            <a:endParaRPr lang="en-US" sz="3200" dirty="0"/>
          </a:p>
        </p:txBody>
      </p:sp>
    </p:spTree>
    <p:extLst>
      <p:ext uri="{BB962C8B-B14F-4D97-AF65-F5344CB8AC3E}">
        <p14:creationId xmlns:p14="http://schemas.microsoft.com/office/powerpoint/2010/main" val="250679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路加福音</a:t>
            </a:r>
            <a:r>
              <a:rPr lang="en-US" altLang="zh-TW" dirty="0" smtClean="0"/>
              <a:t>Luke 22:7-20</a:t>
            </a:r>
            <a:endParaRPr lang="en-US" dirty="0"/>
          </a:p>
        </p:txBody>
      </p:sp>
      <p:sp>
        <p:nvSpPr>
          <p:cNvPr id="3" name="Content Placeholder 2"/>
          <p:cNvSpPr>
            <a:spLocks noGrp="1"/>
          </p:cNvSpPr>
          <p:nvPr>
            <p:ph idx="1"/>
          </p:nvPr>
        </p:nvSpPr>
        <p:spPr>
          <a:xfrm>
            <a:off x="320040" y="1825625"/>
            <a:ext cx="11414760" cy="4351338"/>
          </a:xfrm>
        </p:spPr>
        <p:txBody>
          <a:bodyPr>
            <a:noAutofit/>
          </a:bodyPr>
          <a:lstStyle/>
          <a:p>
            <a:r>
              <a:rPr lang="en-US" sz="3200" b="1" baseline="30000" dirty="0" smtClean="0"/>
              <a:t>15</a:t>
            </a:r>
            <a:r>
              <a:rPr lang="zh-TW" altLang="en-US" sz="3200" b="1" dirty="0"/>
              <a:t>耶穌對他們說：我很願意在受害以先和你們吃這踰越節的筵席。</a:t>
            </a:r>
            <a:r>
              <a:rPr lang="en-US" sz="3200" b="1" baseline="30000" dirty="0"/>
              <a:t>16</a:t>
            </a:r>
            <a:r>
              <a:rPr lang="zh-TW" altLang="en-US" sz="3200" b="1" dirty="0"/>
              <a:t>我告訴你們，我不再吃這筵席，直到成就在神的國裡。</a:t>
            </a:r>
            <a:r>
              <a:rPr lang="en-US" sz="3200" b="1" baseline="30000" dirty="0"/>
              <a:t>17</a:t>
            </a:r>
            <a:r>
              <a:rPr lang="zh-TW" altLang="en-US" sz="3200" b="1" dirty="0"/>
              <a:t>耶穌接過杯來，祝謝了，說：你們拿這個，大家分著喝。</a:t>
            </a:r>
            <a:r>
              <a:rPr lang="en-US" sz="3200" b="1" baseline="30000" dirty="0"/>
              <a:t>18</a:t>
            </a:r>
            <a:r>
              <a:rPr lang="zh-TW" altLang="en-US" sz="3200" b="1" dirty="0"/>
              <a:t>我告訴你們，從今以後，我不再喝這葡萄汁，直等神的國來到</a:t>
            </a:r>
            <a:r>
              <a:rPr lang="zh-TW" altLang="en-US" sz="3200" b="1" dirty="0" smtClean="0"/>
              <a:t>。</a:t>
            </a:r>
            <a:r>
              <a:rPr lang="en-US" sz="3200" b="1" dirty="0"/>
              <a:t/>
            </a:r>
            <a:br>
              <a:rPr lang="en-US" sz="3200" b="1" dirty="0"/>
            </a:br>
            <a:r>
              <a:rPr lang="en-US" sz="3200" b="1" baseline="30000" dirty="0" smtClean="0"/>
              <a:t>15</a:t>
            </a:r>
            <a:r>
              <a:rPr lang="en-US" sz="3200" b="1" dirty="0" smtClean="0"/>
              <a:t>And </a:t>
            </a:r>
            <a:r>
              <a:rPr lang="en-US" sz="3200" b="1" dirty="0"/>
              <a:t>he said to them, ""I have earnestly desired to eat this Passover with you before I suffer." </a:t>
            </a:r>
            <a:r>
              <a:rPr lang="en-US" sz="3200" b="1" baseline="30000" dirty="0"/>
              <a:t>16</a:t>
            </a:r>
            <a:r>
              <a:rPr lang="en-US" sz="3200" b="1" dirty="0"/>
              <a:t>"For I tell you I will not eat </a:t>
            </a:r>
            <a:r>
              <a:rPr lang="en-US" sz="3200" b="1" dirty="0" err="1"/>
              <a:t>ituntil</a:t>
            </a:r>
            <a:r>
              <a:rPr lang="en-US" sz="3200" b="1" dirty="0"/>
              <a:t> it is fulfilled in the kingdom of God."" </a:t>
            </a:r>
            <a:r>
              <a:rPr lang="en-US" sz="3200" b="1" baseline="30000" dirty="0"/>
              <a:t>17</a:t>
            </a:r>
            <a:r>
              <a:rPr lang="en-US" sz="3200" b="1" dirty="0"/>
              <a:t>And he took a cup, and when he had given thanks he said, ""Take this, and divide it among yourselves." </a:t>
            </a:r>
            <a:r>
              <a:rPr lang="en-US" sz="3200" b="1" baseline="30000" dirty="0"/>
              <a:t>18</a:t>
            </a:r>
            <a:r>
              <a:rPr lang="en-US" sz="3200" b="1" dirty="0"/>
              <a:t>"For I tell you that from now on I will not drink of the fruit of the vine until the kingdom of God comes</a:t>
            </a:r>
            <a:r>
              <a:rPr lang="en-US" sz="3200" b="1" dirty="0" smtClean="0"/>
              <a:t>.""</a:t>
            </a:r>
            <a:endParaRPr lang="en-US" sz="3200" dirty="0"/>
          </a:p>
        </p:txBody>
      </p:sp>
    </p:spTree>
    <p:extLst>
      <p:ext uri="{BB962C8B-B14F-4D97-AF65-F5344CB8AC3E}">
        <p14:creationId xmlns:p14="http://schemas.microsoft.com/office/powerpoint/2010/main" val="282498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路加福音</a:t>
            </a:r>
            <a:r>
              <a:rPr lang="en-US" altLang="zh-TW" dirty="0" smtClean="0"/>
              <a:t>Luke 22:7-20</a:t>
            </a:r>
            <a:endParaRPr lang="en-US" dirty="0"/>
          </a:p>
        </p:txBody>
      </p:sp>
      <p:sp>
        <p:nvSpPr>
          <p:cNvPr id="3" name="Content Placeholder 2"/>
          <p:cNvSpPr>
            <a:spLocks noGrp="1"/>
          </p:cNvSpPr>
          <p:nvPr>
            <p:ph idx="1"/>
          </p:nvPr>
        </p:nvSpPr>
        <p:spPr/>
        <p:txBody>
          <a:bodyPr>
            <a:noAutofit/>
          </a:bodyPr>
          <a:lstStyle/>
          <a:p>
            <a:r>
              <a:rPr lang="en-US" sz="3200" b="1" baseline="30000" dirty="0" smtClean="0"/>
              <a:t>19</a:t>
            </a:r>
            <a:r>
              <a:rPr lang="zh-TW" altLang="en-US" sz="3200" b="1" dirty="0"/>
              <a:t>又拿起餅來，祝謝了，就擘開，遞給他們，說：這是我的身體，為你們捨的，你們也應當如此行，為的是記念我。</a:t>
            </a:r>
            <a:r>
              <a:rPr lang="en-US" sz="3200" b="1" baseline="30000" dirty="0"/>
              <a:t>20</a:t>
            </a:r>
            <a:r>
              <a:rPr lang="zh-TW" altLang="en-US" sz="3200" b="1" dirty="0"/>
              <a:t>飯後也照樣拿起杯來，說：這杯是用我血所立的新約，是為你們流出來的</a:t>
            </a:r>
            <a:r>
              <a:rPr lang="zh-TW" altLang="en-US" sz="3200" b="1" dirty="0" smtClean="0"/>
              <a:t>。</a:t>
            </a:r>
            <a:endParaRPr lang="en-US" altLang="zh-TW" sz="3200" b="1" dirty="0" smtClean="0"/>
          </a:p>
          <a:p>
            <a:r>
              <a:rPr lang="en-US" sz="3200" b="1" baseline="30000" dirty="0" smtClean="0"/>
              <a:t>19</a:t>
            </a:r>
            <a:r>
              <a:rPr lang="en-US" sz="3200" b="1" dirty="0" smtClean="0"/>
              <a:t>And </a:t>
            </a:r>
            <a:r>
              <a:rPr lang="en-US" sz="3200" b="1" dirty="0"/>
              <a:t>he took bread, and when he had given thanks, he broke it and gave it to them, saying, ""This is my body, which is given for you. Do this in remembrance of me."" </a:t>
            </a:r>
            <a:r>
              <a:rPr lang="en-US" sz="3200" b="1" baseline="30000" dirty="0"/>
              <a:t>20</a:t>
            </a:r>
            <a:r>
              <a:rPr lang="en-US" sz="3200" b="1" dirty="0"/>
              <a:t>And likewise the cup after they had eaten, saying, ""This cup that is poured out for you is the new covenant in my blood</a:t>
            </a:r>
            <a:r>
              <a:rPr lang="en-US" sz="3200" b="1" dirty="0" smtClean="0"/>
              <a:t>."</a:t>
            </a:r>
            <a:endParaRPr lang="en-US" sz="3200" dirty="0"/>
          </a:p>
        </p:txBody>
      </p:sp>
    </p:spTree>
    <p:extLst>
      <p:ext uri="{BB962C8B-B14F-4D97-AF65-F5344CB8AC3E}">
        <p14:creationId xmlns:p14="http://schemas.microsoft.com/office/powerpoint/2010/main" val="370655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a:t>
            </a:r>
            <a:r>
              <a:rPr lang="zh-TW" altLang="en-US" b="1" dirty="0"/>
              <a:t>耶穌吃預言自己的逾越節晚餐</a:t>
            </a:r>
            <a:r>
              <a:rPr lang="en-US" b="1" dirty="0"/>
              <a:t> </a:t>
            </a:r>
            <a:r>
              <a:rPr lang="en-US" b="1" dirty="0" smtClean="0"/>
              <a:t/>
            </a:r>
            <a:br>
              <a:rPr lang="en-US" b="1" dirty="0" smtClean="0"/>
            </a:br>
            <a:r>
              <a:rPr lang="en-US" b="1" dirty="0" smtClean="0"/>
              <a:t>Jesus </a:t>
            </a:r>
            <a:r>
              <a:rPr lang="en-US" b="1" dirty="0"/>
              <a:t>Participate in His Passover </a:t>
            </a:r>
            <a:r>
              <a:rPr lang="en-US" b="1" dirty="0" smtClean="0"/>
              <a:t>Seder</a:t>
            </a:r>
            <a:endParaRPr lang="en-US" dirty="0"/>
          </a:p>
        </p:txBody>
      </p:sp>
      <p:pic>
        <p:nvPicPr>
          <p:cNvPr id="1032" name="Picture 8" descr="https://upload.wikimedia.org/wikipedia/commons/0/01/Passover_Seder_Dinner_at_the_White_House_201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31700" y="1825625"/>
            <a:ext cx="652860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13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a:t>
            </a:r>
            <a:r>
              <a:rPr lang="zh-TW" altLang="en-US" b="1" dirty="0"/>
              <a:t>耶穌吃預言自己的逾越節晚餐</a:t>
            </a:r>
            <a:r>
              <a:rPr lang="en-US" b="1" dirty="0"/>
              <a:t> </a:t>
            </a:r>
            <a:r>
              <a:rPr lang="en-US" b="1" dirty="0" smtClean="0"/>
              <a:t/>
            </a:r>
            <a:br>
              <a:rPr lang="en-US" b="1" dirty="0" smtClean="0"/>
            </a:br>
            <a:r>
              <a:rPr lang="en-US" b="1" dirty="0" smtClean="0"/>
              <a:t>Jesus </a:t>
            </a:r>
            <a:r>
              <a:rPr lang="en-US" b="1" dirty="0"/>
              <a:t>Participate in His Passover </a:t>
            </a:r>
            <a:r>
              <a:rPr lang="en-US" b="1" dirty="0" smtClean="0"/>
              <a:t>Seder</a:t>
            </a:r>
            <a:endParaRPr lang="en-US" dirty="0"/>
          </a:p>
        </p:txBody>
      </p:sp>
      <p:pic>
        <p:nvPicPr>
          <p:cNvPr id="2050" name="Picture 2" descr="http://www.frank-answers.com/wp-content/uploads/2015/09/Jewish-FAMILY-SEDER-facebook-816x53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4535" y="1796621"/>
            <a:ext cx="6942929" cy="453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537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II. </a:t>
            </a:r>
            <a:r>
              <a:rPr lang="zh-TW" altLang="en-US" b="1" dirty="0"/>
              <a:t>主耶穌給逾越節的晚餐新的定義</a:t>
            </a:r>
            <a:r>
              <a:rPr lang="en-US" b="1" dirty="0"/>
              <a:t>. </a:t>
            </a:r>
            <a:r>
              <a:rPr lang="en-US" b="1" dirty="0" smtClean="0"/>
              <a:t/>
            </a:r>
            <a:br>
              <a:rPr lang="en-US" b="1" dirty="0" smtClean="0"/>
            </a:br>
            <a:r>
              <a:rPr lang="en-US" b="1" dirty="0" smtClean="0"/>
              <a:t>Jesus </a:t>
            </a:r>
            <a:r>
              <a:rPr lang="en-US" b="1" dirty="0"/>
              <a:t>gives a new definition to the Passover </a:t>
            </a:r>
            <a:r>
              <a:rPr lang="en-US" b="1" dirty="0" smtClean="0"/>
              <a:t>Seder.</a:t>
            </a:r>
            <a:endParaRPr lang="en-US" dirty="0"/>
          </a:p>
        </p:txBody>
      </p:sp>
      <p:sp>
        <p:nvSpPr>
          <p:cNvPr id="3" name="Content Placeholder 2"/>
          <p:cNvSpPr>
            <a:spLocks noGrp="1"/>
          </p:cNvSpPr>
          <p:nvPr>
            <p:ph idx="1"/>
          </p:nvPr>
        </p:nvSpPr>
        <p:spPr/>
        <p:txBody>
          <a:bodyPr>
            <a:normAutofit/>
          </a:bodyPr>
          <a:lstStyle/>
          <a:p>
            <a:r>
              <a:rPr lang="en-US" sz="3200" b="1" dirty="0"/>
              <a:t>A. </a:t>
            </a:r>
            <a:r>
              <a:rPr lang="zh-TW" altLang="en-US" sz="3200" b="1" dirty="0"/>
              <a:t>主的</a:t>
            </a:r>
            <a:r>
              <a:rPr lang="zh-TW" altLang="en-US" sz="3200" b="1" dirty="0" smtClean="0"/>
              <a:t>餅 </a:t>
            </a:r>
            <a:r>
              <a:rPr lang="en-US" altLang="zh-TW" sz="3200" b="1" dirty="0" smtClean="0"/>
              <a:t>The Lord’s Bread</a:t>
            </a:r>
          </a:p>
          <a:p>
            <a:r>
              <a:rPr lang="en-US" sz="3200" b="1" dirty="0" err="1" smtClean="0"/>
              <a:t>Aficomen</a:t>
            </a:r>
            <a:endParaRPr lang="en-US" sz="3200" dirty="0"/>
          </a:p>
        </p:txBody>
      </p:sp>
    </p:spTree>
    <p:extLst>
      <p:ext uri="{BB962C8B-B14F-4D97-AF65-F5344CB8AC3E}">
        <p14:creationId xmlns:p14="http://schemas.microsoft.com/office/powerpoint/2010/main" val="39800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加拉太書 </a:t>
            </a:r>
            <a:r>
              <a:rPr lang="en-US" altLang="zh-TW" dirty="0" smtClean="0"/>
              <a:t>Galatians 3:29</a:t>
            </a:r>
            <a:endParaRPr lang="en-US" dirty="0"/>
          </a:p>
        </p:txBody>
      </p:sp>
      <p:sp>
        <p:nvSpPr>
          <p:cNvPr id="3" name="Content Placeholder 2"/>
          <p:cNvSpPr>
            <a:spLocks noGrp="1"/>
          </p:cNvSpPr>
          <p:nvPr>
            <p:ph idx="1"/>
          </p:nvPr>
        </p:nvSpPr>
        <p:spPr/>
        <p:txBody>
          <a:bodyPr>
            <a:normAutofit/>
          </a:bodyPr>
          <a:lstStyle/>
          <a:p>
            <a:r>
              <a:rPr lang="en-US" altLang="zh-TW" sz="3200" baseline="30000" dirty="0" smtClean="0"/>
              <a:t>29</a:t>
            </a:r>
            <a:r>
              <a:rPr lang="zh-TW" altLang="en-US" sz="3200" dirty="0" smtClean="0"/>
              <a:t>你們既屬乎基督，就是亞伯拉罕的後裔，是照著應許承受產業的了。</a:t>
            </a:r>
            <a:r>
              <a:rPr lang="en-US" altLang="zh-TW" sz="3200" dirty="0" smtClean="0"/>
              <a:t/>
            </a:r>
            <a:br>
              <a:rPr lang="en-US" altLang="zh-TW" sz="3200" dirty="0" smtClean="0"/>
            </a:br>
            <a:r>
              <a:rPr lang="en-US" altLang="zh-TW" sz="3200" baseline="30000" dirty="0" smtClean="0"/>
              <a:t>29</a:t>
            </a:r>
            <a:r>
              <a:rPr lang="en-US" sz="3200" dirty="0" smtClean="0"/>
              <a:t>And if you are Christ's, then you are Abraham's offspring, heirs according to promise. </a:t>
            </a:r>
            <a:br>
              <a:rPr lang="en-US" sz="3200" dirty="0" smtClean="0"/>
            </a:br>
            <a:r>
              <a:rPr lang="en-US" sz="3200" dirty="0" smtClean="0"/>
              <a:t/>
            </a:r>
            <a:br>
              <a:rPr lang="en-US" sz="3200" dirty="0" smtClean="0"/>
            </a:br>
            <a:endParaRPr lang="en-US" sz="3200" dirty="0"/>
          </a:p>
        </p:txBody>
      </p:sp>
    </p:spTree>
    <p:extLst>
      <p:ext uri="{BB962C8B-B14F-4D97-AF65-F5344CB8AC3E}">
        <p14:creationId xmlns:p14="http://schemas.microsoft.com/office/powerpoint/2010/main" val="307669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1725</Words>
  <Application>Microsoft Office PowerPoint</Application>
  <PresentationFormat>Widescreen</PresentationFormat>
  <Paragraphs>43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新細明體</vt:lpstr>
      <vt:lpstr>Arial</vt:lpstr>
      <vt:lpstr>Calibri</vt:lpstr>
      <vt:lpstr>Calibri Light</vt:lpstr>
      <vt:lpstr>Office Theme</vt:lpstr>
      <vt:lpstr>Jesus Our Passover Lamb 耶穌,我們逾越節的羔羊</vt:lpstr>
      <vt:lpstr>路加福音Luke 22:7-20</vt:lpstr>
      <vt:lpstr>路加福音Luke 22:7-20</vt:lpstr>
      <vt:lpstr>路加福音Luke 22:7-20</vt:lpstr>
      <vt:lpstr>路加福音Luke 22:7-20</vt:lpstr>
      <vt:lpstr>I. 耶穌吃預言自己的逾越節晚餐  Jesus Participate in His Passover Seder</vt:lpstr>
      <vt:lpstr>I. 耶穌吃預言自己的逾越節晚餐  Jesus Participate in His Passover Seder</vt:lpstr>
      <vt:lpstr>II. 主耶穌給逾越節的晚餐新的定義.  Jesus gives a new definition to the Passover Seder.</vt:lpstr>
      <vt:lpstr>加拉太書 Galatians 3:29</vt:lpstr>
      <vt:lpstr>馬太福音 Matthew 8:14-17</vt:lpstr>
      <vt:lpstr>以賽亞書 Isaiah 53:5</vt:lpstr>
      <vt:lpstr>II. 主耶穌給逾越節的晚餐新的定義.  Jesus gives a new definition to the Passover Seder.</vt:lpstr>
      <vt:lpstr>II. 主耶穌給逾越節的晚餐新的定義.  Jesus gives a new definition to the Passover Seder.</vt:lpstr>
      <vt:lpstr>III. 我們要努力過無酵節.   We need to have the unleaven bread.</vt:lpstr>
      <vt:lpstr>利未記 Leviticus 23:4-11</vt:lpstr>
      <vt:lpstr>利未記 Leviticus 23:4-11</vt:lpstr>
      <vt:lpstr>利未記 Leviticus 23:4-11</vt:lpstr>
      <vt:lpstr>哥林多前書 1 Corinthians 5:6-8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Our Passover Lamb 耶穌,我們逾越節的羔羊</dc:title>
  <dc:creator>ADVENT Taiwan</dc:creator>
  <cp:lastModifiedBy>ADVENT Taiwan</cp:lastModifiedBy>
  <cp:revision>7</cp:revision>
  <dcterms:created xsi:type="dcterms:W3CDTF">2017-04-08T06:04:03Z</dcterms:created>
  <dcterms:modified xsi:type="dcterms:W3CDTF">2017-04-08T06:47:10Z</dcterms:modified>
</cp:coreProperties>
</file>