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6" r:id="rId5"/>
    <p:sldId id="297" r:id="rId6"/>
    <p:sldId id="299" r:id="rId7"/>
    <p:sldId id="257" r:id="rId8"/>
    <p:sldId id="258" r:id="rId9"/>
    <p:sldId id="263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5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62" y="43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Suffering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zh-TW" altLang="en-US" dirty="0" smtClean="0"/>
              <a:t>患</a:t>
            </a:r>
            <a:r>
              <a:rPr lang="zh-TW" altLang="en-US" dirty="0"/>
              <a:t>難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52750"/>
            <a:ext cx="6400800" cy="127635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Rev. Joseph Chang </a:t>
            </a:r>
            <a:r>
              <a:rPr lang="zh-TW" altLang="en-US" dirty="0" smtClean="0"/>
              <a:t>張</a:t>
            </a:r>
            <a:r>
              <a:rPr lang="zh-TW" altLang="en-US" dirty="0" smtClean="0"/>
              <a:t>玉明牧師</a:t>
            </a:r>
            <a:endParaRPr lang="en-US" altLang="zh-TW" dirty="0" smtClean="0"/>
          </a:p>
          <a:p>
            <a:r>
              <a:rPr lang="en-US" altLang="zh-TW" dirty="0" smtClean="0"/>
              <a:t>5</a:t>
            </a:r>
            <a:r>
              <a:rPr lang="en-US" altLang="zh-TW" dirty="0" smtClean="0"/>
              <a:t>/21/2017</a:t>
            </a:r>
            <a:endParaRPr lang="en-US" altLang="zh-TW" dirty="0" smtClean="0"/>
          </a:p>
          <a:p>
            <a:r>
              <a:rPr lang="en-US" dirty="0" smtClean="0"/>
              <a:t>BOLGPC</a:t>
            </a:r>
            <a:r>
              <a:rPr lang="zh-TW" altLang="en-US" dirty="0" smtClean="0"/>
              <a:t> 爾灣大公園靈糧堂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94422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9458" name="Picture 2" descr="https://encrypted-tbn2.gstatic.com/images?q=tbn:ANd9GcSr2lPisdEX8Cm-WFCM_DN8G5O0wUHPmyPUJrjM2RcV7Rp1R1qt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8" y="285750"/>
            <a:ext cx="5534959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s://de2wfhoo6xqi5.cloudfront.net/size/400/9a8/2d8/f318319fe95c3ab0f32545091d4eb277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195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Rattan </a:t>
            </a:r>
            <a:r>
              <a:rPr lang="zh-TW" altLang="en-US" dirty="0" smtClean="0"/>
              <a:t>藤條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Rattan-Mi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6352"/>
            <a:ext cx="5410200" cy="36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wing-chun-chi-sau-rattan-ring-for-wing-chun-training-256px-256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2875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Martial Arts Wushu Kung Fu Rattan Bo Staff Rattan Sticks(China (Mainland)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1" y="1123950"/>
            <a:ext cx="55341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Psalm (</a:t>
            </a:r>
            <a:r>
              <a:rPr lang="zh-TW" altLang="en-US" dirty="0" smtClean="0"/>
              <a:t>詩篇 </a:t>
            </a:r>
            <a:r>
              <a:rPr lang="en-US" altLang="zh-TW" dirty="0" smtClean="0"/>
              <a:t>58:3-6)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2"/>
            <a:ext cx="9144000" cy="3943349"/>
          </a:xfrm>
        </p:spPr>
        <p:txBody>
          <a:bodyPr>
            <a:normAutofit fontScale="92500" lnSpcReduction="10000"/>
          </a:bodyPr>
          <a:lstStyle/>
          <a:p>
            <a:r>
              <a:rPr lang="en-US" b="1" baseline="30000" dirty="0" smtClean="0"/>
              <a:t>3</a:t>
            </a:r>
            <a:r>
              <a:rPr lang="zh-TW" altLang="en-US" b="1" dirty="0" smtClean="0"/>
              <a:t>惡人一出母胎就與　神疏遠，一離母腹便走錯路，說謊話。</a:t>
            </a:r>
            <a:r>
              <a:rPr lang="en-US" b="1" baseline="30000" dirty="0" smtClean="0"/>
              <a:t>4</a:t>
            </a:r>
            <a:r>
              <a:rPr lang="zh-TW" altLang="en-US" b="1" dirty="0" smtClean="0"/>
              <a:t>他們的毒氣好像蛇的毒氣；他們好像塞耳的聾虺，</a:t>
            </a:r>
            <a:r>
              <a:rPr lang="en-US" b="1" baseline="30000" dirty="0" smtClean="0"/>
              <a:t>. . .  6</a:t>
            </a:r>
            <a:r>
              <a:rPr lang="zh-TW" altLang="en-US" b="1" dirty="0" smtClean="0"/>
              <a:t>　 神啊，求你敲碎他們口中的牙；耶和華啊，求你敲掉少壯獅子的大牙</a:t>
            </a:r>
            <a:r>
              <a:rPr lang="zh-TW" altLang="en-US" b="1" dirty="0" smtClean="0"/>
              <a:t>！</a:t>
            </a:r>
            <a:endParaRPr lang="en-US" altLang="zh-TW" b="1" dirty="0"/>
          </a:p>
          <a:p>
            <a:r>
              <a:rPr lang="en-US" b="1" baseline="30000" dirty="0" smtClean="0"/>
              <a:t>3</a:t>
            </a:r>
            <a:r>
              <a:rPr lang="en-US" b="1" dirty="0" smtClean="0"/>
              <a:t>Even </a:t>
            </a:r>
            <a:r>
              <a:rPr lang="en-US" b="1" dirty="0" smtClean="0"/>
              <a:t>from birth the wicked go astray; from the womb they are wayward and speak lies. </a:t>
            </a:r>
            <a:r>
              <a:rPr lang="en-US" b="1" baseline="30000" dirty="0" smtClean="0"/>
              <a:t>4</a:t>
            </a:r>
            <a:r>
              <a:rPr lang="en-US" b="1" dirty="0" smtClean="0"/>
              <a:t>Their venom is like the venom of a snake, like that of a cobra that has stopped its ears, </a:t>
            </a:r>
            <a:r>
              <a:rPr lang="en-US" b="1" baseline="30000" dirty="0" smtClean="0"/>
              <a:t>. . . 6</a:t>
            </a:r>
            <a:r>
              <a:rPr lang="en-US" b="1" dirty="0" smtClean="0"/>
              <a:t>Break the teeth in their mouths, O God; tear out, O LORD, the fangs of the lions!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b="1" dirty="0" smtClean="0"/>
              <a:t>II</a:t>
            </a:r>
            <a:r>
              <a:rPr lang="en-US" b="1" dirty="0" smtClean="0"/>
              <a:t>. </a:t>
            </a:r>
            <a:r>
              <a:rPr lang="en-US" b="1" dirty="0" smtClean="0"/>
              <a:t>Perseverance produces character. </a:t>
            </a:r>
            <a:r>
              <a:rPr lang="zh-TW" altLang="en-US" b="1" dirty="0" smtClean="0"/>
              <a:t>忍</a:t>
            </a:r>
            <a:r>
              <a:rPr lang="zh-TW" altLang="en-US" b="1" dirty="0" smtClean="0"/>
              <a:t>耐生</a:t>
            </a:r>
            <a:r>
              <a:rPr lang="zh-TW" altLang="en-US" b="1" dirty="0" smtClean="0"/>
              <a:t>老練</a:t>
            </a:r>
            <a:r>
              <a:rPr lang="en-US" b="1" dirty="0" smtClean="0"/>
              <a:t> </a:t>
            </a:r>
            <a:r>
              <a:rPr lang="en-US" b="1" dirty="0" smtClean="0"/>
              <a:t>(5:4a</a:t>
            </a:r>
            <a:r>
              <a:rPr lang="en-US" b="1" dirty="0" smtClean="0"/>
              <a:t>).</a:t>
            </a:r>
            <a:endParaRPr lang="en-US" dirty="0"/>
          </a:p>
        </p:txBody>
      </p:sp>
      <p:pic>
        <p:nvPicPr>
          <p:cNvPr id="4" name="Picture 4" descr="http://theverticalworkshop.files.wordpress.com/2012/06/medieval-dystonia-lady-bus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28751"/>
            <a:ext cx="3258312" cy="3394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2495551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Dystonia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8991600" cy="85725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III</a:t>
            </a:r>
            <a:r>
              <a:rPr lang="en-US" sz="3400" b="1" dirty="0" smtClean="0"/>
              <a:t>.</a:t>
            </a:r>
            <a:r>
              <a:rPr lang="zh-TW" altLang="en-US" sz="3400" b="1" dirty="0" smtClean="0"/>
              <a:t> </a:t>
            </a:r>
            <a:r>
              <a:rPr lang="en-US" sz="3400" b="1" dirty="0" smtClean="0"/>
              <a:t>Character produces hope not disappointing.  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zh-TW" altLang="en-US" sz="3400" b="1" dirty="0" smtClean="0"/>
              <a:t>老</a:t>
            </a:r>
            <a:r>
              <a:rPr lang="zh-TW" altLang="en-US" sz="3400" b="1" dirty="0" smtClean="0"/>
              <a:t>練產生那不讓我們失望的盼望</a:t>
            </a:r>
            <a:r>
              <a:rPr lang="en-US" sz="3400" b="1" dirty="0" smtClean="0"/>
              <a:t> </a:t>
            </a:r>
            <a:r>
              <a:rPr lang="en-US" sz="3400" b="1" dirty="0" smtClean="0"/>
              <a:t>(</a:t>
            </a:r>
            <a:r>
              <a:rPr lang="en-US" sz="3400" b="1" dirty="0" smtClean="0"/>
              <a:t>5:</a:t>
            </a:r>
            <a:r>
              <a:rPr lang="en-US" sz="3400" b="1" dirty="0" smtClean="0"/>
              <a:t>4b-5a</a:t>
            </a:r>
            <a:r>
              <a:rPr lang="en-US" sz="3400" b="1" dirty="0" smtClean="0"/>
              <a:t>).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baseline="30000" dirty="0" smtClean="0"/>
          </a:p>
          <a:p>
            <a:r>
              <a:rPr lang="en-US" altLang="zh-TW" baseline="30000" dirty="0" smtClean="0"/>
              <a:t>71</a:t>
            </a:r>
            <a:r>
              <a:rPr lang="zh-TW" altLang="en-US" dirty="0" smtClean="0"/>
              <a:t>我受苦是與我有益，為要使我學習你的律例。</a:t>
            </a:r>
            <a:r>
              <a:rPr lang="en-US" altLang="zh-TW" dirty="0" smtClean="0"/>
              <a:t>【</a:t>
            </a:r>
            <a:r>
              <a:rPr lang="zh-TW" altLang="en-US" dirty="0" smtClean="0"/>
              <a:t>詩 </a:t>
            </a:r>
            <a:r>
              <a:rPr lang="en-US" altLang="zh-TW" dirty="0" smtClean="0"/>
              <a:t>119:71】</a:t>
            </a:r>
            <a:br>
              <a:rPr lang="en-US" altLang="zh-TW" dirty="0" smtClean="0"/>
            </a:br>
            <a:r>
              <a:rPr lang="en-US" altLang="zh-TW" baseline="30000" dirty="0" smtClean="0"/>
              <a:t>71</a:t>
            </a:r>
            <a:r>
              <a:rPr lang="en-US" dirty="0" smtClean="0"/>
              <a:t>It was good for me to be afflicted so that I might learn your decrees. 【Ps 119:71】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must accept finite disappointment, but never lose infinite hope.</a:t>
            </a:r>
          </a:p>
          <a:p>
            <a:r>
              <a:rPr lang="zh-TW" altLang="en-US" dirty="0" smtClean="0"/>
              <a:t>我們必須接受暫時的失望</a:t>
            </a:r>
            <a:r>
              <a:rPr lang="en-US" dirty="0" smtClean="0"/>
              <a:t>, </a:t>
            </a:r>
            <a:r>
              <a:rPr lang="zh-TW" altLang="en-US" dirty="0" smtClean="0"/>
              <a:t>但是不能丟掉永遠的盼望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--Martin Luther King Jr.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10600" cy="198477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IV. </a:t>
            </a:r>
            <a:r>
              <a:rPr lang="en-US" b="1" dirty="0" smtClean="0"/>
              <a:t>God pours out his love on us while we are suffering. </a:t>
            </a:r>
            <a:r>
              <a:rPr lang="zh-TW" altLang="en-US" b="1" dirty="0" smtClean="0"/>
              <a:t>在整個患難的過程裡面</a:t>
            </a:r>
            <a:r>
              <a:rPr lang="en-US" b="1" dirty="0" smtClean="0"/>
              <a:t>, </a:t>
            </a:r>
            <a:r>
              <a:rPr lang="zh-TW" altLang="en-US" b="1" dirty="0" smtClean="0"/>
              <a:t>神的愛充滿祂所愛的兒女</a:t>
            </a:r>
            <a:r>
              <a:rPr lang="en-US" b="1" dirty="0" smtClean="0"/>
              <a:t> (</a:t>
            </a:r>
            <a:r>
              <a:rPr lang="zh-TW" altLang="en-US" b="1" dirty="0" smtClean="0"/>
              <a:t>羅</a:t>
            </a:r>
            <a:r>
              <a:rPr lang="en-US" b="1" dirty="0" smtClean="0"/>
              <a:t>5:5b).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3149"/>
            <a:ext cx="8229600" cy="225147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Angola giraffe </a:t>
            </a:r>
            <a:r>
              <a:rPr lang="zh-TW" altLang="en-US" dirty="0" smtClean="0"/>
              <a:t>安哥拉長頸鹿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wikikids.wiki.kennisnet.nl/images/thumb/0/01/Girafbijboom.jpg/250px-Girafbijb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00148"/>
            <a:ext cx="2857500" cy="3577590"/>
          </a:xfrm>
          <a:prstGeom prst="rect">
            <a:avLst/>
          </a:prstGeom>
          <a:noFill/>
        </p:spPr>
      </p:pic>
      <p:pic>
        <p:nvPicPr>
          <p:cNvPr id="33796" name="Picture 4" descr="Giraffe (Giraffa camelopardalis) giving birth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00150"/>
            <a:ext cx="5257800" cy="3501695"/>
          </a:xfrm>
          <a:prstGeom prst="rect">
            <a:avLst/>
          </a:prstGeom>
          <a:noFill/>
        </p:spPr>
      </p:pic>
      <p:pic>
        <p:nvPicPr>
          <p:cNvPr id="33798" name="Picture 6" descr="Giraffe (Giraffa camelopardalis) giving birth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43000"/>
            <a:ext cx="2664333" cy="4000500"/>
          </a:xfrm>
          <a:prstGeom prst="rect">
            <a:avLst/>
          </a:prstGeom>
          <a:noFill/>
        </p:spPr>
      </p:pic>
      <p:pic>
        <p:nvPicPr>
          <p:cNvPr id="33800" name="Picture 8" descr="1225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041273"/>
            <a:ext cx="6159500" cy="4102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zh-TW" altLang="en-US" dirty="0" smtClean="0"/>
              <a:t> 結論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Korean War </a:t>
            </a:r>
            <a:r>
              <a:rPr lang="zh-TW" altLang="en-US" dirty="0" smtClean="0"/>
              <a:t>韓戰 </a:t>
            </a:r>
            <a:r>
              <a:rPr lang="en-US" altLang="zh-TW" dirty="0" smtClean="0"/>
              <a:t>(1950-1953)</a:t>
            </a:r>
            <a:endParaRPr lang="en-US" dirty="0"/>
          </a:p>
        </p:txBody>
      </p:sp>
      <p:pic>
        <p:nvPicPr>
          <p:cNvPr id="1028" name="Picture 4" descr="https://cdn.brainpop.com/socialstudies/ushistory/koreanwar/screensho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123950"/>
            <a:ext cx="5029200" cy="377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zh-TW" altLang="en-US" dirty="0" smtClean="0"/>
              <a:t> 結論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r>
              <a:rPr lang="zh-TW" altLang="en-US" dirty="0" smtClean="0"/>
              <a:t>信心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zh-TW" altLang="en-US" dirty="0" smtClean="0"/>
              <a:t> 結論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r>
              <a:rPr lang="zh-TW" altLang="en-US" dirty="0" smtClean="0"/>
              <a:t>信心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Hope</a:t>
            </a:r>
            <a:r>
              <a:rPr lang="zh-TW" altLang="en-US" dirty="0" smtClean="0">
                <a:sym typeface="Wingdings" pitchFamily="2" charset="2"/>
              </a:rPr>
              <a:t> 盼望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zh-TW" altLang="en-US" dirty="0" smtClean="0"/>
              <a:t> 結論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r>
              <a:rPr lang="zh-TW" altLang="en-US" dirty="0" smtClean="0"/>
              <a:t>信心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Hope</a:t>
            </a:r>
            <a:r>
              <a:rPr lang="zh-TW" altLang="en-US" dirty="0" smtClean="0">
                <a:sym typeface="Wingdings" pitchFamily="2" charset="2"/>
              </a:rPr>
              <a:t> 盼望 </a:t>
            </a:r>
            <a:r>
              <a:rPr lang="en-US" dirty="0" smtClean="0">
                <a:sym typeface="Wingdings" pitchFamily="2" charset="2"/>
              </a:rPr>
              <a:t>Love</a:t>
            </a:r>
            <a:r>
              <a:rPr lang="zh-TW" altLang="en-US" dirty="0" smtClean="0">
                <a:sym typeface="Wingdings" pitchFamily="2" charset="2"/>
              </a:rPr>
              <a:t> 愛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zh-TW" altLang="en-US" dirty="0" smtClean="0"/>
              <a:t> 結論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r>
              <a:rPr lang="zh-TW" altLang="en-US" dirty="0" smtClean="0"/>
              <a:t>信心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Hope</a:t>
            </a:r>
            <a:r>
              <a:rPr lang="zh-TW" altLang="en-US" dirty="0" smtClean="0">
                <a:sym typeface="Wingdings" pitchFamily="2" charset="2"/>
              </a:rPr>
              <a:t> 盼望 </a:t>
            </a:r>
            <a:r>
              <a:rPr lang="en-US" dirty="0" smtClean="0">
                <a:sym typeface="Wingdings" pitchFamily="2" charset="2"/>
              </a:rPr>
              <a:t>Love</a:t>
            </a:r>
            <a:r>
              <a:rPr lang="zh-TW" altLang="en-US" dirty="0" smtClean="0">
                <a:sym typeface="Wingdings" pitchFamily="2" charset="2"/>
              </a:rPr>
              <a:t> 愛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Sufferings</a:t>
            </a:r>
            <a:r>
              <a:rPr lang="zh-TW" altLang="en-US" dirty="0" smtClean="0">
                <a:sym typeface="Wingdings" pitchFamily="2" charset="2"/>
              </a:rPr>
              <a:t> 患難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zh-TW" altLang="en-US" dirty="0" smtClean="0"/>
              <a:t> 結論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r>
              <a:rPr lang="zh-TW" altLang="en-US" dirty="0" smtClean="0"/>
              <a:t>信心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Hope</a:t>
            </a:r>
            <a:r>
              <a:rPr lang="zh-TW" altLang="en-US" dirty="0" smtClean="0">
                <a:sym typeface="Wingdings" pitchFamily="2" charset="2"/>
              </a:rPr>
              <a:t> 盼望 </a:t>
            </a:r>
            <a:r>
              <a:rPr lang="en-US" dirty="0" smtClean="0">
                <a:sym typeface="Wingdings" pitchFamily="2" charset="2"/>
              </a:rPr>
              <a:t>Love</a:t>
            </a:r>
            <a:r>
              <a:rPr lang="zh-TW" altLang="en-US" dirty="0" smtClean="0">
                <a:sym typeface="Wingdings" pitchFamily="2" charset="2"/>
              </a:rPr>
              <a:t> 愛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Sufferings</a:t>
            </a:r>
            <a:r>
              <a:rPr lang="zh-TW" altLang="en-US" dirty="0" smtClean="0">
                <a:sym typeface="Wingdings" pitchFamily="2" charset="2"/>
              </a:rPr>
              <a:t> 患難</a:t>
            </a:r>
            <a:r>
              <a:rPr lang="en-US" dirty="0" smtClean="0">
                <a:sym typeface="Wingdings" pitchFamily="2" charset="2"/>
              </a:rPr>
              <a:t>Perseverance</a:t>
            </a:r>
            <a:r>
              <a:rPr lang="zh-TW" altLang="en-US" dirty="0" smtClean="0">
                <a:sym typeface="Wingdings" pitchFamily="2" charset="2"/>
              </a:rPr>
              <a:t> 忍耐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zh-TW" altLang="en-US" dirty="0" smtClean="0"/>
              <a:t> 結論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r>
              <a:rPr lang="zh-TW" altLang="en-US" dirty="0" smtClean="0"/>
              <a:t>信心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Hope</a:t>
            </a:r>
            <a:r>
              <a:rPr lang="zh-TW" altLang="en-US" dirty="0" smtClean="0">
                <a:sym typeface="Wingdings" pitchFamily="2" charset="2"/>
              </a:rPr>
              <a:t> 盼望 </a:t>
            </a:r>
            <a:r>
              <a:rPr lang="en-US" dirty="0" smtClean="0">
                <a:sym typeface="Wingdings" pitchFamily="2" charset="2"/>
              </a:rPr>
              <a:t>Love</a:t>
            </a:r>
            <a:r>
              <a:rPr lang="zh-TW" altLang="en-US" dirty="0" smtClean="0">
                <a:sym typeface="Wingdings" pitchFamily="2" charset="2"/>
              </a:rPr>
              <a:t> 愛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Sufferings</a:t>
            </a:r>
            <a:r>
              <a:rPr lang="zh-TW" altLang="en-US" dirty="0" smtClean="0">
                <a:sym typeface="Wingdings" pitchFamily="2" charset="2"/>
              </a:rPr>
              <a:t> 患難</a:t>
            </a:r>
            <a:r>
              <a:rPr lang="en-US" dirty="0" smtClean="0">
                <a:sym typeface="Wingdings" pitchFamily="2" charset="2"/>
              </a:rPr>
              <a:t>Perseverance</a:t>
            </a:r>
            <a:r>
              <a:rPr lang="zh-TW" altLang="en-US" dirty="0" smtClean="0">
                <a:sym typeface="Wingdings" pitchFamily="2" charset="2"/>
              </a:rPr>
              <a:t> 忍耐 </a:t>
            </a:r>
            <a:r>
              <a:rPr lang="en-US" dirty="0" smtClean="0">
                <a:sym typeface="Wingdings" pitchFamily="2" charset="2"/>
              </a:rPr>
              <a:t>Character</a:t>
            </a:r>
            <a:r>
              <a:rPr lang="zh-TW" altLang="en-US" dirty="0" smtClean="0">
                <a:sym typeface="Wingdings" pitchFamily="2" charset="2"/>
              </a:rPr>
              <a:t>老練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zh-TW" altLang="en-US" dirty="0" smtClean="0"/>
              <a:t> 結論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r>
              <a:rPr lang="zh-TW" altLang="en-US" dirty="0" smtClean="0"/>
              <a:t>信心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Hope</a:t>
            </a:r>
            <a:r>
              <a:rPr lang="zh-TW" altLang="en-US" dirty="0" smtClean="0">
                <a:sym typeface="Wingdings" pitchFamily="2" charset="2"/>
              </a:rPr>
              <a:t> 盼望 </a:t>
            </a:r>
            <a:r>
              <a:rPr lang="en-US" dirty="0" smtClean="0">
                <a:sym typeface="Wingdings" pitchFamily="2" charset="2"/>
              </a:rPr>
              <a:t>Love</a:t>
            </a:r>
            <a:r>
              <a:rPr lang="zh-TW" altLang="en-US" dirty="0" smtClean="0">
                <a:sym typeface="Wingdings" pitchFamily="2" charset="2"/>
              </a:rPr>
              <a:t> 愛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Sufferings</a:t>
            </a:r>
            <a:r>
              <a:rPr lang="zh-TW" altLang="en-US" dirty="0" smtClean="0">
                <a:sym typeface="Wingdings" pitchFamily="2" charset="2"/>
              </a:rPr>
              <a:t> 患難</a:t>
            </a:r>
            <a:r>
              <a:rPr lang="en-US" dirty="0" smtClean="0">
                <a:sym typeface="Wingdings" pitchFamily="2" charset="2"/>
              </a:rPr>
              <a:t>Perseverance</a:t>
            </a:r>
            <a:r>
              <a:rPr lang="zh-TW" altLang="en-US" dirty="0" smtClean="0">
                <a:sym typeface="Wingdings" pitchFamily="2" charset="2"/>
              </a:rPr>
              <a:t> 忍耐 </a:t>
            </a:r>
            <a:r>
              <a:rPr lang="en-US" dirty="0" smtClean="0">
                <a:sym typeface="Wingdings" pitchFamily="2" charset="2"/>
              </a:rPr>
              <a:t>Character</a:t>
            </a:r>
            <a:r>
              <a:rPr lang="zh-TW" altLang="en-US" dirty="0" smtClean="0">
                <a:sym typeface="Wingdings" pitchFamily="2" charset="2"/>
              </a:rPr>
              <a:t>老練 </a:t>
            </a:r>
            <a:r>
              <a:rPr lang="en-US" dirty="0" smtClean="0">
                <a:sym typeface="Wingdings" pitchFamily="2" charset="2"/>
              </a:rPr>
              <a:t>Hope</a:t>
            </a:r>
            <a:r>
              <a:rPr lang="zh-TW" altLang="en-US" dirty="0" smtClean="0">
                <a:sym typeface="Wingdings" pitchFamily="2" charset="2"/>
              </a:rPr>
              <a:t>  盼望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zh-TW" altLang="en-US" dirty="0" smtClean="0"/>
              <a:t> 結論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r>
              <a:rPr lang="zh-TW" altLang="en-US" dirty="0" smtClean="0"/>
              <a:t>信心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Hope</a:t>
            </a:r>
            <a:r>
              <a:rPr lang="zh-TW" altLang="en-US" dirty="0" smtClean="0">
                <a:sym typeface="Wingdings" pitchFamily="2" charset="2"/>
              </a:rPr>
              <a:t> 盼望 </a:t>
            </a:r>
            <a:r>
              <a:rPr lang="en-US" dirty="0" smtClean="0">
                <a:sym typeface="Wingdings" pitchFamily="2" charset="2"/>
              </a:rPr>
              <a:t>Love</a:t>
            </a:r>
            <a:r>
              <a:rPr lang="zh-TW" altLang="en-US" dirty="0" smtClean="0">
                <a:sym typeface="Wingdings" pitchFamily="2" charset="2"/>
              </a:rPr>
              <a:t> 愛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Sufferings</a:t>
            </a:r>
            <a:r>
              <a:rPr lang="zh-TW" altLang="en-US" dirty="0" smtClean="0">
                <a:sym typeface="Wingdings" pitchFamily="2" charset="2"/>
              </a:rPr>
              <a:t> 患難</a:t>
            </a:r>
            <a:r>
              <a:rPr lang="en-US" dirty="0" smtClean="0">
                <a:sym typeface="Wingdings" pitchFamily="2" charset="2"/>
              </a:rPr>
              <a:t>Perseverance</a:t>
            </a:r>
            <a:r>
              <a:rPr lang="zh-TW" altLang="en-US" dirty="0" smtClean="0">
                <a:sym typeface="Wingdings" pitchFamily="2" charset="2"/>
              </a:rPr>
              <a:t> 忍耐 </a:t>
            </a:r>
            <a:r>
              <a:rPr lang="en-US" dirty="0" smtClean="0">
                <a:sym typeface="Wingdings" pitchFamily="2" charset="2"/>
              </a:rPr>
              <a:t>Character</a:t>
            </a:r>
            <a:r>
              <a:rPr lang="zh-TW" altLang="en-US" dirty="0" smtClean="0">
                <a:sym typeface="Wingdings" pitchFamily="2" charset="2"/>
              </a:rPr>
              <a:t>老練 </a:t>
            </a:r>
            <a:r>
              <a:rPr lang="en-US" dirty="0" smtClean="0">
                <a:sym typeface="Wingdings" pitchFamily="2" charset="2"/>
              </a:rPr>
              <a:t>Hope</a:t>
            </a:r>
            <a:r>
              <a:rPr lang="zh-TW" altLang="en-US" dirty="0" smtClean="0">
                <a:sym typeface="Wingdings" pitchFamily="2" charset="2"/>
              </a:rPr>
              <a:t> 盼望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God’s love accompanies us in our suffering</a:t>
            </a:r>
            <a:r>
              <a:rPr lang="zh-TW" altLang="en-US" dirty="0" smtClean="0">
                <a:sym typeface="Wingdings" pitchFamily="2" charset="2"/>
              </a:rPr>
              <a:t> 在我們受患難的時候</a:t>
            </a:r>
            <a:r>
              <a:rPr lang="en-US" altLang="zh-TW" dirty="0" smtClean="0">
                <a:sym typeface="Wingdings" pitchFamily="2" charset="2"/>
              </a:rPr>
              <a:t>,</a:t>
            </a:r>
            <a:r>
              <a:rPr lang="zh-TW" altLang="en-US" dirty="0" smtClean="0">
                <a:sym typeface="Wingdings" pitchFamily="2" charset="2"/>
              </a:rPr>
              <a:t> 神的愛圍繞在我們的週圍</a:t>
            </a:r>
            <a:r>
              <a:rPr lang="en-US" altLang="zh-TW" dirty="0" smtClean="0">
                <a:sym typeface="Wingdings" pitchFamily="2" charset="2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Korean War </a:t>
            </a:r>
            <a:r>
              <a:rPr lang="zh-TW" altLang="en-US" dirty="0" smtClean="0"/>
              <a:t>韓戰 </a:t>
            </a:r>
            <a:r>
              <a:rPr lang="en-US" altLang="zh-TW" dirty="0" smtClean="0"/>
              <a:t>(1950-1953)</a:t>
            </a:r>
            <a:endParaRPr lang="en-US" dirty="0"/>
          </a:p>
        </p:txBody>
      </p:sp>
      <p:pic>
        <p:nvPicPr>
          <p:cNvPr id="2050" name="Picture 2" descr="http://pacifism21.org/sites/default/files/koreanwar-fourmap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6" y="1200150"/>
            <a:ext cx="7183227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Korean War </a:t>
            </a:r>
            <a:r>
              <a:rPr lang="zh-TW" altLang="en-US" dirty="0" smtClean="0"/>
              <a:t>韓戰 </a:t>
            </a:r>
            <a:r>
              <a:rPr lang="en-US" altLang="zh-TW" dirty="0" smtClean="0"/>
              <a:t>(1950-1953)</a:t>
            </a:r>
            <a:endParaRPr lang="en-US" dirty="0"/>
          </a:p>
        </p:txBody>
      </p:sp>
      <p:pic>
        <p:nvPicPr>
          <p:cNvPr id="4098" name="Picture 2" descr="https://ncache.ilbe.com/files/attach/new/20150512/377678/4730256460/5804119336/848aafb6d1f283677a8905f8f4d907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33654"/>
            <a:ext cx="4853618" cy="39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Korean War </a:t>
            </a:r>
            <a:r>
              <a:rPr lang="zh-TW" altLang="en-US" dirty="0" smtClean="0"/>
              <a:t>韓戰 </a:t>
            </a:r>
            <a:r>
              <a:rPr lang="en-US" altLang="zh-TW" dirty="0" smtClean="0"/>
              <a:t>(1950-1953)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將肉體的需要</a:t>
            </a:r>
            <a:r>
              <a:rPr lang="en-US" dirty="0"/>
              <a:t>, </a:t>
            </a:r>
            <a:r>
              <a:rPr lang="zh-TW" altLang="en-US" dirty="0"/>
              <a:t>昇華到心靈的層次</a:t>
            </a:r>
            <a:r>
              <a:rPr lang="en-US" dirty="0"/>
              <a:t>,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使人的生命因心靈的滿足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zh-TW" altLang="en-US" dirty="0">
                <a:solidFill>
                  <a:srgbClr val="FF0000"/>
                </a:solidFill>
              </a:rPr>
              <a:t>取代對肉體生命需要的渴求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zh-TW" dirty="0" smtClean="0"/>
              <a:t>Elevate the physical need to spiritual level.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Let the satisfaction of spiritual need replaces the physical hunger and thirst.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Korean War </a:t>
            </a:r>
            <a:r>
              <a:rPr lang="zh-TW" altLang="en-US" dirty="0" smtClean="0"/>
              <a:t>韓戰 </a:t>
            </a:r>
            <a:r>
              <a:rPr lang="en-US" altLang="zh-TW" dirty="0" smtClean="0"/>
              <a:t>(1950-1953)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祈禱就是力量</a:t>
            </a:r>
            <a:r>
              <a:rPr lang="en-US" dirty="0"/>
              <a:t>; </a:t>
            </a:r>
            <a:r>
              <a:rPr lang="zh-TW" altLang="en-US" dirty="0"/>
              <a:t>分享就是神蹟</a:t>
            </a:r>
            <a:r>
              <a:rPr lang="en-US" dirty="0"/>
              <a:t>!</a:t>
            </a:r>
          </a:p>
          <a:p>
            <a:r>
              <a:rPr lang="en-US" dirty="0" smtClean="0"/>
              <a:t>Praying is power, Sharing is miracle!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(</a:t>
            </a:r>
            <a:r>
              <a:rPr lang="zh-TW" altLang="en-US" dirty="0" smtClean="0"/>
              <a:t>羅馬書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5:1-5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8"/>
            <a:ext cx="8839200" cy="3657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baseline="30000" dirty="0" smtClean="0"/>
              <a:t>	1</a:t>
            </a:r>
            <a:r>
              <a:rPr lang="zh-TW" altLang="en-US" dirty="0" smtClean="0"/>
              <a:t>我們既因信稱義，就藉著我們的主耶穌基督得與神相和。</a:t>
            </a:r>
            <a:r>
              <a:rPr lang="en-US" altLang="zh-TW" baseline="30000" dirty="0" smtClean="0"/>
              <a:t>2</a:t>
            </a:r>
            <a:r>
              <a:rPr lang="zh-TW" altLang="en-US" dirty="0" smtClean="0"/>
              <a:t>我們又藉著他，因信得進入現在所站的這恩典中，並且歡歡喜喜盼望神的榮耀。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baseline="30000" dirty="0" smtClean="0"/>
              <a:t>1</a:t>
            </a:r>
            <a:r>
              <a:rPr lang="en-US" dirty="0" smtClean="0"/>
              <a:t>Therefore, since we have been justified through faith, we have peace with God through our Lord Jesus Christ, </a:t>
            </a:r>
            <a:r>
              <a:rPr lang="en-US" baseline="30000" dirty="0" smtClean="0"/>
              <a:t>2</a:t>
            </a:r>
            <a:r>
              <a:rPr lang="en-US" dirty="0" smtClean="0"/>
              <a:t>through whom we have gained access by faith into this grace in which we now stand. And we rejoice in the hope of the glory of God.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(</a:t>
            </a:r>
            <a:r>
              <a:rPr lang="zh-TW" altLang="en-US" dirty="0" smtClean="0"/>
              <a:t>羅馬書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5:1-5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00150"/>
            <a:ext cx="9296400" cy="39433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baseline="30000" dirty="0" smtClean="0"/>
              <a:t>	3</a:t>
            </a:r>
            <a:r>
              <a:rPr lang="zh-TW" altLang="en-US" dirty="0" smtClean="0"/>
              <a:t>不但如此，就是在患難中也是歡歡喜喜的；因為知道患難生忍耐，</a:t>
            </a:r>
            <a:r>
              <a:rPr lang="en-US" altLang="zh-TW" baseline="30000" dirty="0" smtClean="0"/>
              <a:t>4</a:t>
            </a:r>
            <a:r>
              <a:rPr lang="zh-TW" altLang="en-US" dirty="0" smtClean="0"/>
              <a:t>忍耐生老練，老練生盼望；</a:t>
            </a:r>
            <a:r>
              <a:rPr lang="en-US" altLang="zh-TW" baseline="30000" dirty="0" smtClean="0"/>
              <a:t>5</a:t>
            </a:r>
            <a:r>
              <a:rPr lang="zh-TW" altLang="en-US" dirty="0" smtClean="0"/>
              <a:t>盼望不至於羞恥，因為所賜給我們的聖靈將神的愛澆灌在我們心裡。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baseline="30000" dirty="0" smtClean="0"/>
              <a:t>3</a:t>
            </a:r>
            <a:r>
              <a:rPr lang="en-US" dirty="0" smtClean="0"/>
              <a:t>Not only so, but we also rejoice in our sufferings, because we know that suffering produces perseverance; </a:t>
            </a:r>
            <a:r>
              <a:rPr lang="en-US" baseline="30000" dirty="0" smtClean="0"/>
              <a:t>4</a:t>
            </a:r>
            <a:r>
              <a:rPr lang="en-US" dirty="0" smtClean="0"/>
              <a:t>perseverance, character; and character, hope. </a:t>
            </a:r>
            <a:r>
              <a:rPr lang="en-US" baseline="30000" dirty="0" smtClean="0"/>
              <a:t>5</a:t>
            </a:r>
            <a:r>
              <a:rPr lang="en-US" dirty="0" smtClean="0"/>
              <a:t>And hope does not disappoint us, because God has poured out his love into our hearts by the Holy Spirit, whom he has given 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b="1" dirty="0" smtClean="0"/>
              <a:t>I. </a:t>
            </a:r>
            <a:r>
              <a:rPr lang="en-US" b="1" dirty="0" smtClean="0"/>
              <a:t>Suffering </a:t>
            </a:r>
            <a:r>
              <a:rPr lang="en-US" b="1" dirty="0" smtClean="0"/>
              <a:t>Produces Perseverance.  </a:t>
            </a:r>
            <a:r>
              <a:rPr lang="zh-TW" altLang="en-US" b="1" dirty="0" smtClean="0"/>
              <a:t>患難生</a:t>
            </a:r>
            <a:r>
              <a:rPr lang="zh-TW" altLang="en-US" b="1" dirty="0" smtClean="0"/>
              <a:t>忍耐</a:t>
            </a:r>
            <a:r>
              <a:rPr lang="en-US" b="1" dirty="0" smtClean="0"/>
              <a:t> </a:t>
            </a:r>
            <a:r>
              <a:rPr lang="en-US" b="1" dirty="0" smtClean="0"/>
              <a:t>(</a:t>
            </a:r>
            <a:r>
              <a:rPr lang="en-US" b="1" dirty="0" smtClean="0"/>
              <a:t>5:</a:t>
            </a:r>
            <a:r>
              <a:rPr lang="en-US" b="1" dirty="0" smtClean="0"/>
              <a:t>3b</a:t>
            </a:r>
            <a:r>
              <a:rPr lang="en-US" b="1" dirty="0" smtClean="0"/>
              <a:t>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200158"/>
            <a:ext cx="312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0" b="1" dirty="0" smtClean="0"/>
              <a:t>忍</a:t>
            </a:r>
            <a:endParaRPr lang="en-US" sz="22000" b="1" dirty="0"/>
          </a:p>
        </p:txBody>
      </p:sp>
      <p:pic>
        <p:nvPicPr>
          <p:cNvPr id="19458" name="Picture 2" descr="http://www.nacsonline.com/magazine/PastIssues/2009/April2009/PublishingImages/bitethebul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83641"/>
            <a:ext cx="3517900" cy="3959860"/>
          </a:xfrm>
          <a:prstGeom prst="rect">
            <a:avLst/>
          </a:prstGeom>
          <a:noFill/>
        </p:spPr>
      </p:pic>
      <p:sp>
        <p:nvSpPr>
          <p:cNvPr id="6" name="Multiply 5"/>
          <p:cNvSpPr/>
          <p:nvPr/>
        </p:nvSpPr>
        <p:spPr>
          <a:xfrm>
            <a:off x="0" y="1047750"/>
            <a:ext cx="9601200" cy="426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501</Words>
  <Application>Microsoft Office PowerPoint</Application>
  <PresentationFormat>On-screen Show (16:9)</PresentationFormat>
  <Paragraphs>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新細明體</vt:lpstr>
      <vt:lpstr>Arial</vt:lpstr>
      <vt:lpstr>Calibri</vt:lpstr>
      <vt:lpstr>Wingdings</vt:lpstr>
      <vt:lpstr>Office Theme</vt:lpstr>
      <vt:lpstr>Suffering 患難</vt:lpstr>
      <vt:lpstr>Korean War 韓戰 (1950-1953)</vt:lpstr>
      <vt:lpstr>Korean War 韓戰 (1950-1953)</vt:lpstr>
      <vt:lpstr>Korean War 韓戰 (1950-1953)</vt:lpstr>
      <vt:lpstr>Korean War 韓戰 (1950-1953)</vt:lpstr>
      <vt:lpstr>Korean War 韓戰 (1950-1953)</vt:lpstr>
      <vt:lpstr>Romans (羅馬書) 5:1-5</vt:lpstr>
      <vt:lpstr>Romans (羅馬書) 5:1-5</vt:lpstr>
      <vt:lpstr>I. Suffering Produces Perseverance.  患難生忍耐 (5:3b).</vt:lpstr>
      <vt:lpstr>PowerPoint Presentation</vt:lpstr>
      <vt:lpstr>PowerPoint Presentation</vt:lpstr>
      <vt:lpstr>Rattan 藤條</vt:lpstr>
      <vt:lpstr>Psalm (詩篇 58:3-6)</vt:lpstr>
      <vt:lpstr>II. Perseverance produces character. 忍耐生老練 (5:4a).</vt:lpstr>
      <vt:lpstr>III. Character produces hope not disappointing.   老練產生那不讓我們失望的盼望 (5:4b-5a).</vt:lpstr>
      <vt:lpstr>PowerPoint Presentation</vt:lpstr>
      <vt:lpstr>IV. God pours out his love on us while we are suffering. 在整個患難的過程裡面, 神的愛充滿祂所愛的兒女 (羅5:5b).</vt:lpstr>
      <vt:lpstr>Angola giraffe 安哥拉長頸鹿</vt:lpstr>
      <vt:lpstr>Conclusion 結論</vt:lpstr>
      <vt:lpstr>Conclusion 結論</vt:lpstr>
      <vt:lpstr>Conclusion 結論</vt:lpstr>
      <vt:lpstr>Conclusion 結論</vt:lpstr>
      <vt:lpstr>Conclusion 結論</vt:lpstr>
      <vt:lpstr>Conclusion 結論</vt:lpstr>
      <vt:lpstr>Conclusion 結論</vt:lpstr>
      <vt:lpstr>Conclusion 結論</vt:lpstr>
      <vt:lpstr>Conclusion 結論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Faith, Hope, &amp; Love 信, 望, 愛</dc:title>
  <dc:creator>Joseph</dc:creator>
  <cp:lastModifiedBy>ADVENT Taiwan</cp:lastModifiedBy>
  <cp:revision>16</cp:revision>
  <dcterms:created xsi:type="dcterms:W3CDTF">2006-08-16T00:00:00Z</dcterms:created>
  <dcterms:modified xsi:type="dcterms:W3CDTF">2017-05-20T20:02:35Z</dcterms:modified>
</cp:coreProperties>
</file>