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89" r:id="rId23"/>
    <p:sldId id="277" r:id="rId24"/>
    <p:sldId id="279" r:id="rId25"/>
    <p:sldId id="280" r:id="rId26"/>
    <p:sldId id="283" r:id="rId27"/>
    <p:sldId id="284" r:id="rId28"/>
    <p:sldId id="282" r:id="rId29"/>
    <p:sldId id="281" r:id="rId30"/>
    <p:sldId id="288" r:id="rId31"/>
    <p:sldId id="287"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D3C17-3E2D-41EC-B02B-E51DA449139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204430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D3C17-3E2D-41EC-B02B-E51DA449139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16002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D3C17-3E2D-41EC-B02B-E51DA449139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321667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D3C17-3E2D-41EC-B02B-E51DA449139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56533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7D3C17-3E2D-41EC-B02B-E51DA449139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41830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D3C17-3E2D-41EC-B02B-E51DA4491397}"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98258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D3C17-3E2D-41EC-B02B-E51DA4491397}"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183961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D3C17-3E2D-41EC-B02B-E51DA4491397}"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73066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D3C17-3E2D-41EC-B02B-E51DA4491397}"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149358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7D3C17-3E2D-41EC-B02B-E51DA4491397}"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23534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7D3C17-3E2D-41EC-B02B-E51DA4491397}"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E6CBF-B7B4-4444-BC29-6A4FEA4B3174}" type="slidenum">
              <a:rPr lang="en-US" smtClean="0"/>
              <a:t>‹#›</a:t>
            </a:fld>
            <a:endParaRPr lang="en-US"/>
          </a:p>
        </p:txBody>
      </p:sp>
    </p:spTree>
    <p:extLst>
      <p:ext uri="{BB962C8B-B14F-4D97-AF65-F5344CB8AC3E}">
        <p14:creationId xmlns:p14="http://schemas.microsoft.com/office/powerpoint/2010/main" val="334645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D3C17-3E2D-41EC-B02B-E51DA4491397}"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E6CBF-B7B4-4444-BC29-6A4FEA4B3174}" type="slidenum">
              <a:rPr lang="en-US" smtClean="0"/>
              <a:t>‹#›</a:t>
            </a:fld>
            <a:endParaRPr lang="en-US"/>
          </a:p>
        </p:txBody>
      </p:sp>
    </p:spTree>
    <p:extLst>
      <p:ext uri="{BB962C8B-B14F-4D97-AF65-F5344CB8AC3E}">
        <p14:creationId xmlns:p14="http://schemas.microsoft.com/office/powerpoint/2010/main" val="68879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415" y="651515"/>
            <a:ext cx="9144000" cy="2387600"/>
          </a:xfrm>
        </p:spPr>
        <p:txBody>
          <a:bodyPr>
            <a:normAutofit fontScale="90000"/>
          </a:bodyPr>
          <a:lstStyle/>
          <a:p>
            <a:r>
              <a:rPr lang="en-US" dirty="0" smtClean="0"/>
              <a:t>An Eye for an Eye, </a:t>
            </a:r>
            <a:br>
              <a:rPr lang="en-US" dirty="0" smtClean="0"/>
            </a:br>
            <a:r>
              <a:rPr lang="en-US" dirty="0" smtClean="0"/>
              <a:t>a Tooth for a Tooth</a:t>
            </a:r>
            <a:br>
              <a:rPr lang="en-US" dirty="0" smtClean="0"/>
            </a:br>
            <a:r>
              <a:rPr lang="zh-TW" altLang="en-US" dirty="0" smtClean="0"/>
              <a:t>以眼還眼</a:t>
            </a:r>
            <a:r>
              <a:rPr lang="en-US" altLang="zh-TW" dirty="0" smtClean="0"/>
              <a:t>,</a:t>
            </a:r>
            <a:r>
              <a:rPr lang="zh-TW" altLang="en-US" dirty="0" smtClean="0"/>
              <a:t> 以牙還牙</a:t>
            </a:r>
            <a:endParaRPr lang="en-US" dirty="0"/>
          </a:p>
        </p:txBody>
      </p:sp>
      <p:sp>
        <p:nvSpPr>
          <p:cNvPr id="3" name="Subtitle 2"/>
          <p:cNvSpPr>
            <a:spLocks noGrp="1"/>
          </p:cNvSpPr>
          <p:nvPr>
            <p:ph type="subTitle" idx="1"/>
          </p:nvPr>
        </p:nvSpPr>
        <p:spPr>
          <a:xfrm>
            <a:off x="1537647" y="3697572"/>
            <a:ext cx="9144000" cy="2218732"/>
          </a:xfrm>
        </p:spPr>
        <p:txBody>
          <a:bodyPr>
            <a:noAutofit/>
          </a:bodyPr>
          <a:lstStyle/>
          <a:p>
            <a:r>
              <a:rPr lang="zh-TW" altLang="en-US" sz="3200" dirty="0" smtClean="0"/>
              <a:t>列王記上 </a:t>
            </a:r>
            <a:r>
              <a:rPr lang="en-US" altLang="zh-TW" sz="3200" dirty="0" smtClean="0"/>
              <a:t>1</a:t>
            </a:r>
            <a:r>
              <a:rPr lang="zh-TW" altLang="en-US" sz="3200" dirty="0" smtClean="0"/>
              <a:t> </a:t>
            </a:r>
            <a:r>
              <a:rPr lang="en-US" altLang="zh-TW" sz="3200" dirty="0" smtClean="0"/>
              <a:t>Kings:15-29</a:t>
            </a:r>
          </a:p>
          <a:p>
            <a:r>
              <a:rPr lang="en-US" altLang="zh-TW" sz="3200" dirty="0" smtClean="0"/>
              <a:t>5/6/2018</a:t>
            </a:r>
          </a:p>
          <a:p>
            <a:r>
              <a:rPr lang="en-US" altLang="zh-TW" sz="3200" dirty="0" smtClean="0"/>
              <a:t>BOLGPC </a:t>
            </a:r>
            <a:r>
              <a:rPr lang="zh-TW" altLang="en-US" sz="3200" dirty="0" smtClean="0"/>
              <a:t>爾灣大公園靈糧堂</a:t>
            </a:r>
            <a:endParaRPr lang="en-US" altLang="zh-TW" sz="3200" dirty="0" smtClean="0"/>
          </a:p>
          <a:p>
            <a:r>
              <a:rPr lang="en-US" altLang="zh-TW" sz="3200" dirty="0" smtClean="0"/>
              <a:t>Rev. Joseph Chang, </a:t>
            </a:r>
            <a:r>
              <a:rPr lang="zh-TW" altLang="en-US" sz="3200" dirty="0" smtClean="0"/>
              <a:t>張玉明牧師</a:t>
            </a:r>
            <a:endParaRPr lang="en-US" sz="3200" dirty="0"/>
          </a:p>
        </p:txBody>
      </p:sp>
    </p:spTree>
    <p:extLst>
      <p:ext uri="{BB962C8B-B14F-4D97-AF65-F5344CB8AC3E}">
        <p14:creationId xmlns:p14="http://schemas.microsoft.com/office/powerpoint/2010/main" val="37611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school bully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6093" y="526685"/>
            <a:ext cx="8644224" cy="575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9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school bully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7257" y="365125"/>
            <a:ext cx="9564948" cy="633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60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108245"/>
            <a:ext cx="10515600" cy="1325563"/>
          </a:xfrm>
        </p:spPr>
        <p:txBody>
          <a:bodyPr/>
          <a:lstStyle/>
          <a:p>
            <a:pPr algn="ctr"/>
            <a:r>
              <a:rPr lang="en-US" altLang="zh-TW" dirty="0" smtClean="0"/>
              <a:t>Scenario 3—Sibling Fight</a:t>
            </a:r>
            <a:r>
              <a:rPr lang="zh-TW" altLang="en-US" dirty="0" smtClean="0"/>
              <a:t>弟兄爭鬥</a:t>
            </a:r>
            <a:endParaRPr lang="en-US" dirty="0"/>
          </a:p>
        </p:txBody>
      </p:sp>
      <p:pic>
        <p:nvPicPr>
          <p:cNvPr id="4098"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905" y="1433808"/>
            <a:ext cx="7021772" cy="526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11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Image result for sibling figh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2404" y="293427"/>
            <a:ext cx="9427192" cy="628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5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dirty="0" smtClean="0"/>
              <a:t>Common Problem</a:t>
            </a:r>
            <a:r>
              <a:rPr lang="zh-TW" altLang="en-US" sz="3200" dirty="0" smtClean="0"/>
              <a:t>共同的問題</a:t>
            </a:r>
            <a:r>
              <a:rPr lang="en-US" altLang="zh-TW" sz="3200" dirty="0" smtClean="0"/>
              <a:t>:</a:t>
            </a:r>
          </a:p>
          <a:p>
            <a:r>
              <a:rPr lang="en-US" altLang="zh-TW" sz="3200" dirty="0" smtClean="0">
                <a:solidFill>
                  <a:srgbClr val="FF0000"/>
                </a:solidFill>
              </a:rPr>
              <a:t>1.</a:t>
            </a:r>
            <a:r>
              <a:rPr lang="zh-TW" altLang="en-US" sz="3200" dirty="0" smtClean="0">
                <a:solidFill>
                  <a:srgbClr val="FF0000"/>
                </a:solidFill>
              </a:rPr>
              <a:t> </a:t>
            </a:r>
            <a:r>
              <a:rPr lang="en-US" altLang="zh-TW" sz="3200" dirty="0" smtClean="0">
                <a:solidFill>
                  <a:srgbClr val="FF0000"/>
                </a:solidFill>
              </a:rPr>
              <a:t>No Righteousness </a:t>
            </a:r>
            <a:r>
              <a:rPr lang="zh-TW" altLang="en-US" sz="3200" dirty="0" smtClean="0">
                <a:solidFill>
                  <a:srgbClr val="FF0000"/>
                </a:solidFill>
              </a:rPr>
              <a:t>沒有公義</a:t>
            </a:r>
            <a:r>
              <a:rPr lang="en-US" altLang="zh-TW" sz="3200" dirty="0" smtClean="0">
                <a:solidFill>
                  <a:srgbClr val="FF0000"/>
                </a:solidFill>
              </a:rPr>
              <a:t>.</a:t>
            </a:r>
          </a:p>
        </p:txBody>
      </p:sp>
    </p:spTree>
    <p:extLst>
      <p:ext uri="{BB962C8B-B14F-4D97-AF65-F5344CB8AC3E}">
        <p14:creationId xmlns:p14="http://schemas.microsoft.com/office/powerpoint/2010/main" val="11577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dirty="0" smtClean="0"/>
              <a:t>Common Problem</a:t>
            </a:r>
            <a:r>
              <a:rPr lang="zh-TW" altLang="en-US" sz="3200" dirty="0" smtClean="0"/>
              <a:t>共同的問題</a:t>
            </a:r>
            <a:r>
              <a:rPr lang="en-US" altLang="zh-TW" sz="3200" dirty="0" smtClean="0"/>
              <a:t>:</a:t>
            </a:r>
          </a:p>
          <a:p>
            <a:r>
              <a:rPr lang="en-US" altLang="zh-TW" sz="3200" dirty="0" smtClean="0"/>
              <a:t>1.</a:t>
            </a:r>
            <a:r>
              <a:rPr lang="zh-TW" altLang="en-US" sz="3200" dirty="0" smtClean="0"/>
              <a:t> </a:t>
            </a:r>
            <a:r>
              <a:rPr lang="en-US" altLang="zh-TW" sz="3200" dirty="0" smtClean="0"/>
              <a:t>No Righteousness </a:t>
            </a:r>
            <a:r>
              <a:rPr lang="zh-TW" altLang="en-US" sz="3200" dirty="0" smtClean="0"/>
              <a:t>沒有公義</a:t>
            </a:r>
            <a:r>
              <a:rPr lang="en-US" altLang="zh-TW" sz="3200" dirty="0" smtClean="0"/>
              <a:t>.</a:t>
            </a:r>
          </a:p>
          <a:p>
            <a:r>
              <a:rPr lang="en-US" altLang="zh-TW" sz="3200" dirty="0" smtClean="0">
                <a:solidFill>
                  <a:srgbClr val="FF0000"/>
                </a:solidFill>
              </a:rPr>
              <a:t>2.</a:t>
            </a:r>
            <a:r>
              <a:rPr lang="zh-TW" altLang="en-US" sz="3200" dirty="0" smtClean="0">
                <a:solidFill>
                  <a:srgbClr val="FF0000"/>
                </a:solidFill>
              </a:rPr>
              <a:t> </a:t>
            </a:r>
            <a:r>
              <a:rPr lang="en-US" altLang="zh-TW" sz="3200" dirty="0" smtClean="0">
                <a:solidFill>
                  <a:srgbClr val="FF0000"/>
                </a:solidFill>
              </a:rPr>
              <a:t>Confusion of the Role</a:t>
            </a:r>
            <a:r>
              <a:rPr lang="zh-TW" altLang="en-US" sz="3200" dirty="0">
                <a:solidFill>
                  <a:srgbClr val="FF0000"/>
                </a:solidFill>
              </a:rPr>
              <a:t>角</a:t>
            </a:r>
            <a:r>
              <a:rPr lang="zh-TW" altLang="en-US" sz="3200" dirty="0" smtClean="0">
                <a:solidFill>
                  <a:srgbClr val="FF0000"/>
                </a:solidFill>
              </a:rPr>
              <a:t>色混亂</a:t>
            </a:r>
            <a:endParaRPr lang="en-US" sz="3200" dirty="0">
              <a:solidFill>
                <a:srgbClr val="FF0000"/>
              </a:solidFill>
            </a:endParaRPr>
          </a:p>
        </p:txBody>
      </p:sp>
    </p:spTree>
    <p:extLst>
      <p:ext uri="{BB962C8B-B14F-4D97-AF65-F5344CB8AC3E}">
        <p14:creationId xmlns:p14="http://schemas.microsoft.com/office/powerpoint/2010/main" val="259168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358" y="395880"/>
            <a:ext cx="12201098" cy="5811838"/>
          </a:xfrm>
        </p:spPr>
        <p:txBody>
          <a:bodyPr>
            <a:noAutofit/>
          </a:bodyPr>
          <a:lstStyle/>
          <a:p>
            <a:r>
              <a:rPr lang="en-US" sz="3200" b="1" baseline="30000" dirty="0"/>
              <a:t>15</a:t>
            </a:r>
            <a:r>
              <a:rPr lang="zh-TW" altLang="en-US" sz="3200" b="1" dirty="0"/>
              <a:t>耶洗別聽見拿伯被石頭打死，就對亞哈說：你起來得耶斯列人拿伯不肯為價銀給你的葡萄園罷！現在他已經死了。</a:t>
            </a:r>
            <a:r>
              <a:rPr lang="en-US" sz="3200" b="1" baseline="30000" dirty="0"/>
              <a:t>16</a:t>
            </a:r>
            <a:r>
              <a:rPr lang="zh-TW" altLang="en-US" sz="3200" b="1" dirty="0"/>
              <a:t>亞哈聽見拿伯死了，就起來，下去要得耶斯列人拿伯的葡萄園。</a:t>
            </a:r>
            <a:r>
              <a:rPr lang="en-US" sz="3200" b="1" baseline="30000" dirty="0"/>
              <a:t>17</a:t>
            </a:r>
            <a:r>
              <a:rPr lang="zh-TW" altLang="en-US" sz="3200" b="1" dirty="0"/>
              <a:t>耶和華的話臨到提斯比人以利亞說：</a:t>
            </a:r>
            <a:r>
              <a:rPr lang="en-US" sz="3200" b="1" baseline="30000" dirty="0"/>
              <a:t>18</a:t>
            </a:r>
            <a:r>
              <a:rPr lang="zh-TW" altLang="en-US" sz="3200" b="1" dirty="0"/>
              <a:t>你起來，去見住撒瑪利亞的以色列王亞哈，他下去要得拿伯的葡萄園，現今正在那園裡</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21:15~</a:t>
            </a:r>
            <a:r>
              <a:rPr lang="en-US" altLang="zh-TW" sz="3200" b="1" dirty="0" smtClean="0"/>
              <a:t>18】</a:t>
            </a:r>
            <a:r>
              <a:rPr lang="en-US" sz="3200" b="1" dirty="0"/>
              <a:t/>
            </a:r>
            <a:br>
              <a:rPr lang="en-US" sz="3200" b="1" dirty="0"/>
            </a:br>
            <a:r>
              <a:rPr lang="en-US" sz="3200" b="1" baseline="30000" dirty="0"/>
              <a:t>15</a:t>
            </a:r>
            <a:r>
              <a:rPr lang="en-US" sz="3200" b="1" dirty="0"/>
              <a:t>As soon as Jezebel heard that </a:t>
            </a:r>
            <a:r>
              <a:rPr lang="en-US" sz="3200" b="1" dirty="0" err="1"/>
              <a:t>Naboth</a:t>
            </a:r>
            <a:r>
              <a:rPr lang="en-US" sz="3200" b="1" dirty="0"/>
              <a:t> had been stoned to death, she said to Ahab, "Get up and take possession of the vineyard of </a:t>
            </a:r>
            <a:r>
              <a:rPr lang="en-US" sz="3200" b="1" dirty="0" err="1"/>
              <a:t>Naboth</a:t>
            </a:r>
            <a:r>
              <a:rPr lang="en-US" sz="3200" b="1" dirty="0"/>
              <a:t> the </a:t>
            </a:r>
            <a:r>
              <a:rPr lang="en-US" sz="3200" b="1" dirty="0" err="1"/>
              <a:t>Jezreelite</a:t>
            </a:r>
            <a:r>
              <a:rPr lang="en-US" sz="3200" b="1" dirty="0"/>
              <a:t> that he refused to sell you. He is no longer alive, but dead." </a:t>
            </a:r>
            <a:r>
              <a:rPr lang="en-US" sz="3200" b="1" baseline="30000" dirty="0"/>
              <a:t>16</a:t>
            </a:r>
            <a:r>
              <a:rPr lang="en-US" sz="3200" b="1" dirty="0"/>
              <a:t>When Ahab heard that </a:t>
            </a:r>
            <a:r>
              <a:rPr lang="en-US" sz="3200" b="1" dirty="0" err="1"/>
              <a:t>Naboth</a:t>
            </a:r>
            <a:r>
              <a:rPr lang="en-US" sz="3200" b="1" dirty="0"/>
              <a:t> was dead, he got up and went down to take possession of </a:t>
            </a:r>
            <a:r>
              <a:rPr lang="en-US" sz="3200" b="1" dirty="0" err="1"/>
              <a:t>Naboth's</a:t>
            </a:r>
            <a:r>
              <a:rPr lang="en-US" sz="3200" b="1" dirty="0"/>
              <a:t> vineyard. </a:t>
            </a:r>
            <a:r>
              <a:rPr lang="en-US" sz="3200" b="1" baseline="30000" dirty="0"/>
              <a:t>17</a:t>
            </a:r>
            <a:r>
              <a:rPr lang="en-US" sz="3200" b="1" dirty="0"/>
              <a:t>Then the word of the LORD came to Elijah the </a:t>
            </a:r>
            <a:r>
              <a:rPr lang="en-US" sz="3200" b="1" dirty="0" err="1"/>
              <a:t>Tishbite</a:t>
            </a:r>
            <a:r>
              <a:rPr lang="en-US" sz="3200" b="1" dirty="0"/>
              <a:t>: </a:t>
            </a:r>
            <a:r>
              <a:rPr lang="en-US" sz="3200" b="1" baseline="30000" dirty="0"/>
              <a:t>18</a:t>
            </a:r>
            <a:r>
              <a:rPr lang="en-US" sz="3200" b="1" dirty="0"/>
              <a:t>"Go down to meet Ahab king of Israel, who rules in Samaria. He is now in </a:t>
            </a:r>
            <a:r>
              <a:rPr lang="en-US" sz="3200" b="1" dirty="0" err="1"/>
              <a:t>Naboth's</a:t>
            </a:r>
            <a:r>
              <a:rPr lang="en-US" sz="3200" b="1" dirty="0"/>
              <a:t> vineyard, where he has gone to take possession of </a:t>
            </a:r>
            <a:r>
              <a:rPr lang="en-US" sz="3200" b="1" dirty="0" smtClean="0"/>
              <a:t>it.</a:t>
            </a:r>
            <a:r>
              <a:rPr lang="en-US" altLang="zh-TW" sz="3200" b="1" dirty="0" smtClean="0"/>
              <a:t> 【 </a:t>
            </a:r>
            <a:r>
              <a:rPr lang="en-US" sz="3200" b="1" dirty="0" smtClean="0"/>
              <a:t>1King 21:15~</a:t>
            </a:r>
            <a:r>
              <a:rPr lang="en-US" altLang="zh-TW" sz="3200" b="1" dirty="0" smtClean="0"/>
              <a:t>18】</a:t>
            </a:r>
            <a:endParaRPr lang="en-US" sz="3200" b="1" dirty="0"/>
          </a:p>
          <a:p>
            <a:pPr marL="0" indent="0">
              <a:buNone/>
            </a:pPr>
            <a:endParaRPr lang="en-US" sz="3200" dirty="0"/>
          </a:p>
        </p:txBody>
      </p:sp>
    </p:spTree>
    <p:extLst>
      <p:ext uri="{BB962C8B-B14F-4D97-AF65-F5344CB8AC3E}">
        <p14:creationId xmlns:p14="http://schemas.microsoft.com/office/powerpoint/2010/main" val="3211673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7421" y="252484"/>
            <a:ext cx="11702956" cy="5924479"/>
          </a:xfrm>
        </p:spPr>
        <p:txBody>
          <a:bodyPr>
            <a:noAutofit/>
          </a:bodyPr>
          <a:lstStyle/>
          <a:p>
            <a:r>
              <a:rPr lang="en-US" sz="3200" b="1" baseline="30000" dirty="0" smtClean="0"/>
              <a:t>19</a:t>
            </a:r>
            <a:r>
              <a:rPr lang="zh-TW" altLang="en-US" sz="3200" b="1" dirty="0"/>
              <a:t>你要對他說：耶和華如此說：你殺了人，又得他的產業麼？又要對他說：耶和華如此說：狗在何處舔拿伯的血，也必在何處舔你的血。</a:t>
            </a:r>
            <a:r>
              <a:rPr lang="en-US" sz="3200" b="1" baseline="30000" dirty="0"/>
              <a:t>20</a:t>
            </a:r>
            <a:r>
              <a:rPr lang="zh-TW" altLang="en-US" sz="3200" b="1" dirty="0"/>
              <a:t>亞哈對以利亞說：我仇敵啊，你找到我麼？他回答說：我找到你了；因為你賣了自己，行耶和華眼中看為惡的事。</a:t>
            </a:r>
            <a:r>
              <a:rPr lang="en-US" sz="3200" b="1" baseline="30000" dirty="0"/>
              <a:t>21</a:t>
            </a:r>
            <a:r>
              <a:rPr lang="zh-TW" altLang="en-US" sz="3200" b="1" dirty="0"/>
              <a:t>耶和華說：我必使災禍臨到你，將你除盡。凡屬你的男丁，無論困住的、自由的，都從以色列中剪除</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21:19</a:t>
            </a:r>
            <a:r>
              <a:rPr lang="en-US" altLang="zh-TW" sz="3200" b="1" dirty="0" smtClean="0"/>
              <a:t>-21】</a:t>
            </a:r>
            <a:r>
              <a:rPr lang="en-US" sz="3200" b="1" dirty="0"/>
              <a:t/>
            </a:r>
            <a:br>
              <a:rPr lang="en-US" sz="3200" b="1" dirty="0"/>
            </a:br>
            <a:r>
              <a:rPr lang="en-US" sz="3200" b="1" baseline="30000" dirty="0" smtClean="0"/>
              <a:t>19</a:t>
            </a:r>
            <a:r>
              <a:rPr lang="en-US" sz="3200" b="1" dirty="0" smtClean="0"/>
              <a:t>Say </a:t>
            </a:r>
            <a:r>
              <a:rPr lang="en-US" sz="3200" b="1" dirty="0"/>
              <a:t>to him, 'This is what the LORD says: Have you not murdered a man and seized his property?' Then say to him, 'This is what the LORD says: In the place where dogs licked up </a:t>
            </a:r>
            <a:r>
              <a:rPr lang="en-US" sz="3200" b="1" dirty="0" err="1"/>
              <a:t>Naboth's</a:t>
            </a:r>
            <a:r>
              <a:rPr lang="en-US" sz="3200" b="1" dirty="0"/>
              <a:t> blood, dogs will lick up your blood--yes, yours!'" </a:t>
            </a:r>
            <a:r>
              <a:rPr lang="en-US" sz="3200" b="1" baseline="30000" dirty="0"/>
              <a:t>20</a:t>
            </a:r>
            <a:r>
              <a:rPr lang="en-US" sz="3200" b="1" dirty="0"/>
              <a:t>Ahab said to Elijah, "So you have found me, my enemy!" "I have found you," he answered, "because you have sold yourself to do evil in the eyes of the LORD. </a:t>
            </a:r>
            <a:r>
              <a:rPr lang="en-US" sz="3200" b="1" baseline="30000" dirty="0"/>
              <a:t>21</a:t>
            </a:r>
            <a:r>
              <a:rPr lang="en-US" sz="3200" b="1" dirty="0"/>
              <a:t>'I am going to bring disaster on you. I will consume your descendants and cut off from Ahab every last male in Israel--slave or free. </a:t>
            </a:r>
            <a:r>
              <a:rPr lang="en-US" altLang="zh-TW" sz="3200" b="1" dirty="0" smtClean="0"/>
              <a:t>【</a:t>
            </a:r>
            <a:r>
              <a:rPr lang="en-US" sz="3200" b="1" dirty="0"/>
              <a:t>1King </a:t>
            </a:r>
            <a:r>
              <a:rPr lang="en-US" sz="3200" b="1" dirty="0" smtClean="0"/>
              <a:t>21:19</a:t>
            </a:r>
            <a:r>
              <a:rPr lang="en-US" altLang="zh-TW" sz="3200" b="1" dirty="0" smtClean="0"/>
              <a:t>-21】</a:t>
            </a:r>
            <a:endParaRPr lang="en-US" sz="3200" b="1" dirty="0"/>
          </a:p>
          <a:p>
            <a:pPr marL="0" indent="0">
              <a:buNone/>
            </a:pPr>
            <a:endParaRPr lang="en-US" sz="3200" dirty="0"/>
          </a:p>
        </p:txBody>
      </p:sp>
    </p:spTree>
    <p:extLst>
      <p:ext uri="{BB962C8B-B14F-4D97-AF65-F5344CB8AC3E}">
        <p14:creationId xmlns:p14="http://schemas.microsoft.com/office/powerpoint/2010/main" val="3571717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063" y="252484"/>
            <a:ext cx="11921319" cy="6271146"/>
          </a:xfrm>
        </p:spPr>
        <p:txBody>
          <a:bodyPr>
            <a:noAutofit/>
          </a:bodyPr>
          <a:lstStyle/>
          <a:p>
            <a:r>
              <a:rPr lang="en-US" sz="3200" b="1" baseline="30000" dirty="0" smtClean="0"/>
              <a:t>22</a:t>
            </a:r>
            <a:r>
              <a:rPr lang="zh-TW" altLang="en-US" sz="3200" b="1" dirty="0"/>
              <a:t>我必使你的家像尼八的兒子耶羅波安的家，又像亞希雅的兒子巴沙的家；因為你惹我發怒，又使以色列人陷在罪裡。</a:t>
            </a:r>
            <a:r>
              <a:rPr lang="en-US" sz="3200" b="1" baseline="30000" dirty="0"/>
              <a:t>23</a:t>
            </a:r>
            <a:r>
              <a:rPr lang="zh-TW" altLang="en-US" sz="3200" b="1" dirty="0"/>
              <a:t>論到耶洗別，耶和華也說：狗在耶斯列的外郭必吃耶洗別的肉。</a:t>
            </a:r>
            <a:r>
              <a:rPr lang="en-US" sz="3200" b="1" baseline="30000" dirty="0"/>
              <a:t>24</a:t>
            </a:r>
            <a:r>
              <a:rPr lang="zh-TW" altLang="en-US" sz="3200" b="1" dirty="0"/>
              <a:t>凡屬亞哈的人，死在城中的必被狗吃，死在田野的必被空中的鳥吃。</a:t>
            </a:r>
            <a:r>
              <a:rPr lang="en-US" sz="3200" b="1" baseline="30000" dirty="0"/>
              <a:t>25</a:t>
            </a:r>
            <a:r>
              <a:rPr lang="zh-TW" altLang="en-US" sz="3200" b="1" dirty="0"/>
              <a:t>（從來沒有像亞哈的，因他自賣，行耶和華眼中看為惡的事，受了王后耶洗別的聳動</a:t>
            </a:r>
            <a:r>
              <a:rPr lang="zh-TW" altLang="en-US" sz="3200" b="1" dirty="0" smtClean="0"/>
              <a:t>；</a:t>
            </a:r>
            <a:r>
              <a:rPr lang="en-US" altLang="zh-TW" sz="3200" b="1" dirty="0" smtClean="0"/>
              <a:t>【</a:t>
            </a:r>
            <a:r>
              <a:rPr lang="zh-TW" altLang="en-US" sz="3200" b="1" dirty="0"/>
              <a:t>王上</a:t>
            </a:r>
            <a:r>
              <a:rPr lang="en-US" sz="3200" b="1" dirty="0"/>
              <a:t> </a:t>
            </a:r>
            <a:r>
              <a:rPr lang="en-US" sz="3200" b="1" dirty="0" smtClean="0"/>
              <a:t>21:</a:t>
            </a:r>
            <a:r>
              <a:rPr lang="en-US" altLang="zh-TW" sz="3200" b="1" dirty="0" smtClean="0"/>
              <a:t>22-25】</a:t>
            </a:r>
            <a:r>
              <a:rPr lang="en-US" sz="3200" b="1" dirty="0"/>
              <a:t/>
            </a:r>
            <a:br>
              <a:rPr lang="en-US" sz="3200" b="1" dirty="0"/>
            </a:br>
            <a:r>
              <a:rPr lang="en-US" sz="3200" b="1" baseline="30000" dirty="0" smtClean="0"/>
              <a:t>22</a:t>
            </a:r>
            <a:r>
              <a:rPr lang="en-US" sz="3200" b="1" dirty="0" smtClean="0"/>
              <a:t>I </a:t>
            </a:r>
            <a:r>
              <a:rPr lang="en-US" sz="3200" b="1" dirty="0"/>
              <a:t>will make your house like that of Jeroboam son of </a:t>
            </a:r>
            <a:r>
              <a:rPr lang="en-US" sz="3200" b="1" dirty="0" err="1"/>
              <a:t>Nebat</a:t>
            </a:r>
            <a:r>
              <a:rPr lang="en-US" sz="3200" b="1" dirty="0"/>
              <a:t> and that of </a:t>
            </a:r>
            <a:r>
              <a:rPr lang="en-US" sz="3200" b="1" dirty="0" err="1"/>
              <a:t>Baasha</a:t>
            </a:r>
            <a:r>
              <a:rPr lang="en-US" sz="3200" b="1" dirty="0"/>
              <a:t> son of </a:t>
            </a:r>
            <a:r>
              <a:rPr lang="en-US" sz="3200" b="1" dirty="0" err="1"/>
              <a:t>Ahijah</a:t>
            </a:r>
            <a:r>
              <a:rPr lang="en-US" sz="3200" b="1" dirty="0"/>
              <a:t>, because you have provoked me to anger and have caused Israel to sin.' </a:t>
            </a:r>
            <a:r>
              <a:rPr lang="en-US" sz="3200" b="1" baseline="30000" dirty="0"/>
              <a:t>23</a:t>
            </a:r>
            <a:r>
              <a:rPr lang="en-US" sz="3200" b="1" dirty="0"/>
              <a:t>"And also concerning Jezebel the LORD says: 'Dogs will devour Jezebel by the wall of </a:t>
            </a:r>
            <a:r>
              <a:rPr lang="en-US" sz="3200" b="1" dirty="0" err="1"/>
              <a:t>Jezreel</a:t>
            </a:r>
            <a:r>
              <a:rPr lang="en-US" sz="3200" b="1" dirty="0"/>
              <a:t>.' </a:t>
            </a:r>
            <a:r>
              <a:rPr lang="en-US" sz="3200" b="1" baseline="30000" dirty="0"/>
              <a:t>24</a:t>
            </a:r>
            <a:r>
              <a:rPr lang="en-US" sz="3200" b="1" dirty="0"/>
              <a:t>"Dogs will eat those belonging to Ahab who die in the city, and the birds of the air will feed on those who die in the country." </a:t>
            </a:r>
            <a:r>
              <a:rPr lang="en-US" sz="3200" b="1" baseline="30000" dirty="0"/>
              <a:t>25</a:t>
            </a:r>
            <a:r>
              <a:rPr lang="en-US" sz="3200" b="1" dirty="0"/>
              <a:t>(There was never a man like Ahab, who sold himself to do evil in the eyes of the LORD, urged on by Jezebel his wife. </a:t>
            </a:r>
            <a:r>
              <a:rPr lang="en-US" altLang="zh-TW" sz="3200" b="1" dirty="0" smtClean="0"/>
              <a:t>【</a:t>
            </a:r>
            <a:r>
              <a:rPr lang="en-US" sz="3200" b="1" dirty="0"/>
              <a:t>1King </a:t>
            </a:r>
            <a:r>
              <a:rPr lang="en-US" sz="3200" b="1" dirty="0" smtClean="0"/>
              <a:t>21:</a:t>
            </a:r>
            <a:r>
              <a:rPr lang="en-US" altLang="zh-TW" sz="3200" b="1" dirty="0" smtClean="0"/>
              <a:t>22-25】</a:t>
            </a:r>
            <a:endParaRPr lang="en-US" sz="3200" b="1" dirty="0"/>
          </a:p>
          <a:p>
            <a:pPr marL="0" indent="0">
              <a:buNone/>
            </a:pPr>
            <a:endParaRPr lang="en-US" sz="3200" dirty="0"/>
          </a:p>
        </p:txBody>
      </p:sp>
    </p:spTree>
    <p:extLst>
      <p:ext uri="{BB962C8B-B14F-4D97-AF65-F5344CB8AC3E}">
        <p14:creationId xmlns:p14="http://schemas.microsoft.com/office/powerpoint/2010/main" val="1240471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87" y="218364"/>
            <a:ext cx="11880375" cy="5958599"/>
          </a:xfrm>
        </p:spPr>
        <p:txBody>
          <a:bodyPr>
            <a:noAutofit/>
          </a:bodyPr>
          <a:lstStyle/>
          <a:p>
            <a:r>
              <a:rPr lang="en-US" sz="3200" b="1" baseline="30000" dirty="0" smtClean="0"/>
              <a:t>26</a:t>
            </a:r>
            <a:r>
              <a:rPr lang="zh-TW" altLang="en-US" sz="3200" b="1" dirty="0"/>
              <a:t>就照耶和華在以色列人面前所趕出的亞摩利人，行了最可憎惡的事，信從偶像。）</a:t>
            </a:r>
            <a:r>
              <a:rPr lang="en-US" sz="3200" b="1" baseline="30000" dirty="0"/>
              <a:t>27</a:t>
            </a:r>
            <a:r>
              <a:rPr lang="zh-TW" altLang="en-US" sz="3200" b="1" dirty="0"/>
              <a:t>亞哈聽見這話，就撕裂衣服，禁食，身穿麻布，睡臥也穿著麻布，並且緩緩而行。</a:t>
            </a:r>
            <a:r>
              <a:rPr lang="en-US" sz="3200" b="1" baseline="30000" dirty="0"/>
              <a:t>28</a:t>
            </a:r>
            <a:r>
              <a:rPr lang="zh-TW" altLang="en-US" sz="3200" b="1" dirty="0"/>
              <a:t>耶和華的話臨到提斯比人以利亞說：</a:t>
            </a:r>
            <a:r>
              <a:rPr lang="en-US" sz="3200" b="1" baseline="30000" dirty="0"/>
              <a:t>29</a:t>
            </a:r>
            <a:r>
              <a:rPr lang="zh-TW" altLang="en-US" sz="3200" b="1" dirty="0"/>
              <a:t>亞哈在我面前這樣自卑，你看見了麼？因他在我面前自卑，他還在世的時候，我不降這禍；到他兒子的時候，我必降這禍與他的家。</a:t>
            </a:r>
            <a:r>
              <a:rPr lang="en-US" altLang="zh-TW" sz="3200" b="1" dirty="0"/>
              <a:t>【</a:t>
            </a:r>
            <a:r>
              <a:rPr lang="zh-TW" altLang="en-US" sz="3200" b="1" dirty="0"/>
              <a:t>王上</a:t>
            </a:r>
            <a:r>
              <a:rPr lang="en-US" sz="3200" b="1" dirty="0"/>
              <a:t> </a:t>
            </a:r>
            <a:r>
              <a:rPr lang="en-US" sz="3200" b="1" dirty="0" smtClean="0"/>
              <a:t>21:</a:t>
            </a:r>
            <a:r>
              <a:rPr lang="en-US" altLang="zh-TW" sz="3200" b="1" dirty="0" smtClean="0"/>
              <a:t>26</a:t>
            </a:r>
            <a:r>
              <a:rPr lang="en-US" sz="3200" b="1" dirty="0" smtClean="0"/>
              <a:t>~29</a:t>
            </a:r>
            <a:r>
              <a:rPr lang="en-US" altLang="zh-TW" sz="3200" b="1" dirty="0"/>
              <a:t>】</a:t>
            </a:r>
            <a:r>
              <a:rPr lang="en-US" sz="3200" b="1" dirty="0"/>
              <a:t/>
            </a:r>
            <a:br>
              <a:rPr lang="en-US" sz="3200" b="1" dirty="0"/>
            </a:br>
            <a:r>
              <a:rPr lang="en-US" sz="3200" b="1" baseline="30000" dirty="0" smtClean="0"/>
              <a:t>26</a:t>
            </a:r>
            <a:r>
              <a:rPr lang="en-US" sz="3200" b="1" dirty="0" smtClean="0"/>
              <a:t>He </a:t>
            </a:r>
            <a:r>
              <a:rPr lang="en-US" sz="3200" b="1" dirty="0"/>
              <a:t>behaved in the vilest manner by going after idols, like the Amorites the LORD drove out before Israel.) </a:t>
            </a:r>
            <a:r>
              <a:rPr lang="en-US" sz="3200" b="1" baseline="30000" dirty="0"/>
              <a:t>27</a:t>
            </a:r>
            <a:r>
              <a:rPr lang="en-US" sz="3200" b="1" dirty="0"/>
              <a:t>When Ahab heard these words, he tore his clothes, put on sackcloth and fasted. He lay in sackcloth and went around meekly. </a:t>
            </a:r>
            <a:r>
              <a:rPr lang="en-US" sz="3200" b="1" baseline="30000" dirty="0"/>
              <a:t>28</a:t>
            </a:r>
            <a:r>
              <a:rPr lang="en-US" sz="3200" b="1" dirty="0"/>
              <a:t>Then the word of the LORD came to Elijah the </a:t>
            </a:r>
            <a:r>
              <a:rPr lang="en-US" sz="3200" b="1" dirty="0" err="1"/>
              <a:t>Tishbite</a:t>
            </a:r>
            <a:r>
              <a:rPr lang="en-US" sz="3200" b="1" dirty="0"/>
              <a:t>: </a:t>
            </a:r>
            <a:r>
              <a:rPr lang="en-US" sz="3200" b="1" baseline="30000" dirty="0"/>
              <a:t>29</a:t>
            </a:r>
            <a:r>
              <a:rPr lang="en-US" sz="3200" b="1" dirty="0"/>
              <a:t>"Have you noticed how Ahab has humbled himself before me? Because he has humbled himself, I will not bring this disaster in his day, but I will bring it on his house in the days of his son." </a:t>
            </a:r>
            <a:r>
              <a:rPr lang="en-US" altLang="zh-TW" sz="3200" b="1" dirty="0"/>
              <a:t>【</a:t>
            </a:r>
            <a:r>
              <a:rPr lang="en-US" sz="3200" b="1" dirty="0"/>
              <a:t>1King </a:t>
            </a:r>
            <a:r>
              <a:rPr lang="en-US" sz="3200" b="1" dirty="0" smtClean="0"/>
              <a:t>21:</a:t>
            </a:r>
            <a:r>
              <a:rPr lang="en-US" altLang="zh-TW" sz="3200" b="1" dirty="0" smtClean="0"/>
              <a:t>26</a:t>
            </a:r>
            <a:r>
              <a:rPr lang="en-US" sz="3200" b="1" dirty="0" smtClean="0"/>
              <a:t>~29</a:t>
            </a:r>
            <a:r>
              <a:rPr lang="en-US" altLang="zh-TW" sz="3200" b="1" dirty="0"/>
              <a:t>】</a:t>
            </a:r>
            <a:endParaRPr lang="en-US" sz="3200" b="1" dirty="0"/>
          </a:p>
          <a:p>
            <a:pPr marL="0" indent="0">
              <a:buNone/>
            </a:pPr>
            <a:endParaRPr lang="en-US" sz="3200" dirty="0"/>
          </a:p>
        </p:txBody>
      </p:sp>
    </p:spTree>
    <p:extLst>
      <p:ext uri="{BB962C8B-B14F-4D97-AF65-F5344CB8AC3E}">
        <p14:creationId xmlns:p14="http://schemas.microsoft.com/office/powerpoint/2010/main" val="63320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Q1:</a:t>
            </a:r>
            <a:r>
              <a:rPr lang="zh-TW" altLang="en-US" dirty="0" smtClean="0"/>
              <a:t> </a:t>
            </a:r>
            <a:r>
              <a:rPr lang="en-US" altLang="zh-TW" dirty="0" smtClean="0"/>
              <a:t>Too Severe? </a:t>
            </a:r>
            <a:r>
              <a:rPr lang="zh-TW" altLang="en-US" dirty="0" smtClean="0"/>
              <a:t>太嚴厲了</a:t>
            </a:r>
            <a:r>
              <a:rPr lang="en-US" altLang="zh-TW"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“If </a:t>
            </a:r>
            <a:r>
              <a:rPr lang="en-US" sz="3200" dirty="0"/>
              <a:t>we all </a:t>
            </a:r>
            <a:r>
              <a:rPr lang="en-US" sz="3200" dirty="0" smtClean="0"/>
              <a:t>carry out </a:t>
            </a:r>
            <a:r>
              <a:rPr lang="en-US" sz="3200" dirty="0"/>
              <a:t>the principle of an eye for an eye, and a tooth for a tooth, then we will become eyeless and toothless world!” </a:t>
            </a:r>
            <a:endParaRPr lang="en-US" sz="3200" dirty="0" smtClean="0"/>
          </a:p>
          <a:p>
            <a:r>
              <a:rPr lang="zh-TW" altLang="en-US" sz="3200" dirty="0" smtClean="0"/>
              <a:t>如</a:t>
            </a:r>
            <a:r>
              <a:rPr lang="zh-TW" altLang="en-US" sz="3200" dirty="0"/>
              <a:t>果我們都以眼還眼</a:t>
            </a:r>
            <a:r>
              <a:rPr lang="en-US" sz="3200" dirty="0"/>
              <a:t>, </a:t>
            </a:r>
            <a:r>
              <a:rPr lang="zh-TW" altLang="en-US" sz="3200" dirty="0"/>
              <a:t>以牙還牙</a:t>
            </a:r>
            <a:r>
              <a:rPr lang="en-US" sz="3200" dirty="0"/>
              <a:t>, </a:t>
            </a:r>
            <a:r>
              <a:rPr lang="zh-TW" altLang="en-US" sz="3200" dirty="0"/>
              <a:t>那麼這個世界將成為沒有眼</a:t>
            </a:r>
            <a:r>
              <a:rPr lang="en-US" sz="3200" dirty="0"/>
              <a:t>, </a:t>
            </a:r>
            <a:r>
              <a:rPr lang="zh-TW" altLang="en-US" sz="3200" dirty="0"/>
              <a:t>沒有牙的世界</a:t>
            </a:r>
            <a:r>
              <a:rPr lang="en-US" sz="3200" dirty="0"/>
              <a:t>. </a:t>
            </a:r>
          </a:p>
        </p:txBody>
      </p:sp>
    </p:spTree>
    <p:extLst>
      <p:ext uri="{BB962C8B-B14F-4D97-AF65-F5344CB8AC3E}">
        <p14:creationId xmlns:p14="http://schemas.microsoft.com/office/powerpoint/2010/main" val="29263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 God’s Judgment is Lex </a:t>
            </a:r>
            <a:r>
              <a:rPr lang="en-US" b="1" dirty="0" err="1"/>
              <a:t>Talionis</a:t>
            </a:r>
            <a:r>
              <a:rPr lang="en-US" b="1" dirty="0"/>
              <a:t> Judgment. </a:t>
            </a:r>
            <a:r>
              <a:rPr lang="en-US" b="1" dirty="0" smtClean="0"/>
              <a:t/>
            </a:r>
            <a:br>
              <a:rPr lang="en-US" b="1" dirty="0" smtClean="0"/>
            </a:br>
            <a:r>
              <a:rPr lang="zh-TW" altLang="en-US" b="1" dirty="0" smtClean="0"/>
              <a:t>神</a:t>
            </a:r>
            <a:r>
              <a:rPr lang="zh-TW" altLang="en-US" b="1" dirty="0"/>
              <a:t>的審判是以眼還眼</a:t>
            </a:r>
            <a:r>
              <a:rPr lang="en-US" b="1" dirty="0"/>
              <a:t>, </a:t>
            </a:r>
            <a:r>
              <a:rPr lang="zh-TW" altLang="en-US" b="1" dirty="0"/>
              <a:t>以牙還牙的審判</a:t>
            </a:r>
            <a:r>
              <a:rPr lang="en-US" b="1" dirty="0" smtClean="0"/>
              <a:t>.</a:t>
            </a:r>
            <a:endParaRPr lang="en-US" dirty="0"/>
          </a:p>
        </p:txBody>
      </p:sp>
      <p:sp>
        <p:nvSpPr>
          <p:cNvPr id="3" name="Content Placeholder 2"/>
          <p:cNvSpPr>
            <a:spLocks noGrp="1"/>
          </p:cNvSpPr>
          <p:nvPr>
            <p:ph idx="1"/>
          </p:nvPr>
        </p:nvSpPr>
        <p:spPr>
          <a:xfrm>
            <a:off x="838200" y="2306471"/>
            <a:ext cx="10515600" cy="3870491"/>
          </a:xfrm>
        </p:spPr>
        <p:txBody>
          <a:bodyPr>
            <a:normAutofit/>
          </a:bodyPr>
          <a:lstStyle/>
          <a:p>
            <a:r>
              <a:rPr lang="en-US" sz="3200" b="1" dirty="0"/>
              <a:t>'This is what the LORD says: In the place where dogs licked up </a:t>
            </a:r>
            <a:r>
              <a:rPr lang="en-US" sz="3200" b="1" dirty="0" err="1"/>
              <a:t>Naboth's</a:t>
            </a:r>
            <a:r>
              <a:rPr lang="en-US" sz="3200" b="1" dirty="0"/>
              <a:t> blood, dogs will lick up your blood--yes, yours!'"</a:t>
            </a:r>
            <a:r>
              <a:rPr lang="zh-TW" altLang="en-US" sz="3200" b="1" dirty="0"/>
              <a:t>耶和華如此說：狗在何處舔拿伯的血，也必在何處舔你的血。</a:t>
            </a:r>
            <a:r>
              <a:rPr lang="en-US" sz="3200" b="1" dirty="0"/>
              <a:t>(1 Kings 21:19</a:t>
            </a:r>
            <a:r>
              <a:rPr lang="en-US" sz="3200" b="1" dirty="0" smtClean="0"/>
              <a:t>)</a:t>
            </a:r>
            <a:endParaRPr lang="en-US" sz="3200" b="1" dirty="0"/>
          </a:p>
        </p:txBody>
      </p:sp>
    </p:spTree>
    <p:extLst>
      <p:ext uri="{BB962C8B-B14F-4D97-AF65-F5344CB8AC3E}">
        <p14:creationId xmlns:p14="http://schemas.microsoft.com/office/powerpoint/2010/main" val="221152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God will defend the defenseless.</a:t>
            </a:r>
            <a:br>
              <a:rPr lang="en-US" b="1" dirty="0" smtClean="0"/>
            </a:br>
            <a:r>
              <a:rPr lang="zh-TW" altLang="en-US" b="1" dirty="0" smtClean="0"/>
              <a:t>神要為受屈者說話</a:t>
            </a:r>
            <a:r>
              <a:rPr lang="en-US" b="1" dirty="0" smtClean="0"/>
              <a:t>.</a:t>
            </a:r>
            <a:endParaRPr lang="en-US" dirty="0"/>
          </a:p>
        </p:txBody>
      </p:sp>
      <p:sp>
        <p:nvSpPr>
          <p:cNvPr id="3" name="Text Placeholder 2"/>
          <p:cNvSpPr>
            <a:spLocks noGrp="1"/>
          </p:cNvSpPr>
          <p:nvPr>
            <p:ph type="body" idx="1"/>
          </p:nvPr>
        </p:nvSpPr>
        <p:spPr/>
        <p:txBody>
          <a:bodyPr/>
          <a:lstStyle/>
          <a:p>
            <a:r>
              <a:rPr lang="zh-TW" altLang="en-US" dirty="0" smtClean="0"/>
              <a:t>對話順</a:t>
            </a:r>
            <a:r>
              <a:rPr lang="zh-TW" altLang="en-US" dirty="0"/>
              <a:t>序</a:t>
            </a:r>
            <a:endParaRPr lang="en-US" dirty="0"/>
          </a:p>
        </p:txBody>
      </p:sp>
      <p:sp>
        <p:nvSpPr>
          <p:cNvPr id="4" name="Content Placeholder 3"/>
          <p:cNvSpPr>
            <a:spLocks noGrp="1"/>
          </p:cNvSpPr>
          <p:nvPr>
            <p:ph sz="half" idx="2"/>
          </p:nvPr>
        </p:nvSpPr>
        <p:spPr/>
        <p:txBody>
          <a:bodyPr/>
          <a:lstStyle/>
          <a:p>
            <a:r>
              <a:rPr lang="zh-TW" altLang="en-US" dirty="0" smtClean="0"/>
              <a:t>亞哈</a:t>
            </a:r>
            <a:r>
              <a:rPr lang="en-US" dirty="0" smtClean="0">
                <a:sym typeface="Wingdings" panose="05000000000000000000" pitchFamily="2" charset="2"/>
              </a:rPr>
              <a:t></a:t>
            </a:r>
            <a:r>
              <a:rPr lang="zh-TW" altLang="en-US" dirty="0" smtClean="0"/>
              <a:t>拿伯</a:t>
            </a:r>
            <a:r>
              <a:rPr lang="en-US" dirty="0" smtClean="0"/>
              <a:t>(21:2-4)</a:t>
            </a:r>
          </a:p>
          <a:p>
            <a:r>
              <a:rPr lang="zh-TW" altLang="en-US" dirty="0" smtClean="0"/>
              <a:t>耶洗別</a:t>
            </a:r>
            <a:r>
              <a:rPr lang="en-US" dirty="0" smtClean="0">
                <a:sym typeface="Wingdings" panose="05000000000000000000" pitchFamily="2" charset="2"/>
              </a:rPr>
              <a:t></a:t>
            </a:r>
            <a:r>
              <a:rPr lang="zh-TW" altLang="en-US" dirty="0" smtClean="0"/>
              <a:t>亞哈</a:t>
            </a:r>
            <a:r>
              <a:rPr lang="en-US" dirty="0" smtClean="0"/>
              <a:t>(21:5-7)</a:t>
            </a:r>
          </a:p>
          <a:p>
            <a:r>
              <a:rPr lang="zh-TW" altLang="en-US" dirty="0" smtClean="0"/>
              <a:t>耶洗別</a:t>
            </a:r>
            <a:r>
              <a:rPr lang="en-US" dirty="0" smtClean="0"/>
              <a:t>(</a:t>
            </a:r>
            <a:r>
              <a:rPr lang="zh-TW" altLang="en-US" dirty="0" smtClean="0"/>
              <a:t>亞哈</a:t>
            </a:r>
            <a:r>
              <a:rPr lang="en-US" dirty="0" smtClean="0"/>
              <a:t>)</a:t>
            </a:r>
            <a:r>
              <a:rPr lang="en-US" dirty="0" smtClean="0">
                <a:sym typeface="Wingdings" panose="05000000000000000000" pitchFamily="2" charset="2"/>
              </a:rPr>
              <a:t></a:t>
            </a:r>
            <a:r>
              <a:rPr lang="zh-TW" altLang="en-US" dirty="0" smtClean="0"/>
              <a:t>長老</a:t>
            </a:r>
            <a:r>
              <a:rPr lang="en-US" dirty="0" smtClean="0"/>
              <a:t>(21:8-10)</a:t>
            </a:r>
          </a:p>
          <a:p>
            <a:r>
              <a:rPr lang="zh-TW" altLang="en-US" dirty="0" smtClean="0"/>
              <a:t>長老</a:t>
            </a:r>
            <a:r>
              <a:rPr lang="en-US" dirty="0" smtClean="0">
                <a:sym typeface="Wingdings" panose="05000000000000000000" pitchFamily="2" charset="2"/>
              </a:rPr>
              <a:t></a:t>
            </a:r>
            <a:r>
              <a:rPr lang="zh-TW" altLang="en-US" dirty="0" smtClean="0"/>
              <a:t>耶洗別</a:t>
            </a:r>
            <a:r>
              <a:rPr lang="en-US" dirty="0" smtClean="0"/>
              <a:t>(21:11-14)</a:t>
            </a:r>
          </a:p>
          <a:p>
            <a:r>
              <a:rPr lang="zh-TW" altLang="en-US" dirty="0" smtClean="0"/>
              <a:t>耶洗別</a:t>
            </a:r>
            <a:r>
              <a:rPr lang="en-US" dirty="0" smtClean="0">
                <a:sym typeface="Wingdings" panose="05000000000000000000" pitchFamily="2" charset="2"/>
              </a:rPr>
              <a:t></a:t>
            </a:r>
            <a:r>
              <a:rPr lang="zh-TW" altLang="en-US" dirty="0" smtClean="0"/>
              <a:t>亞哈</a:t>
            </a:r>
            <a:r>
              <a:rPr lang="en-US" dirty="0" smtClean="0"/>
              <a:t> (21:15-16)</a:t>
            </a:r>
          </a:p>
          <a:p>
            <a:r>
              <a:rPr lang="zh-TW" altLang="en-US" dirty="0" smtClean="0"/>
              <a:t>以利亞</a:t>
            </a:r>
            <a:r>
              <a:rPr lang="en-US" dirty="0" smtClean="0"/>
              <a:t>(</a:t>
            </a:r>
            <a:r>
              <a:rPr lang="zh-TW" altLang="en-US" dirty="0" smtClean="0"/>
              <a:t>耶和華</a:t>
            </a:r>
            <a:r>
              <a:rPr lang="en-US" dirty="0" smtClean="0"/>
              <a:t>)</a:t>
            </a:r>
            <a:r>
              <a:rPr lang="en-US" dirty="0" smtClean="0">
                <a:sym typeface="Wingdings" panose="05000000000000000000" pitchFamily="2" charset="2"/>
              </a:rPr>
              <a:t></a:t>
            </a:r>
            <a:r>
              <a:rPr lang="zh-TW" altLang="en-US" dirty="0" smtClean="0"/>
              <a:t>亞哈</a:t>
            </a:r>
            <a:r>
              <a:rPr lang="en-US" dirty="0" smtClean="0"/>
              <a:t> (21:17-24)</a:t>
            </a:r>
          </a:p>
        </p:txBody>
      </p:sp>
      <p:sp>
        <p:nvSpPr>
          <p:cNvPr id="5" name="Text Placeholder 4"/>
          <p:cNvSpPr>
            <a:spLocks noGrp="1"/>
          </p:cNvSpPr>
          <p:nvPr>
            <p:ph type="body" sz="quarter" idx="3"/>
          </p:nvPr>
        </p:nvSpPr>
        <p:spPr/>
        <p:txBody>
          <a:bodyPr>
            <a:normAutofit/>
          </a:bodyPr>
          <a:lstStyle/>
          <a:p>
            <a:r>
              <a:rPr lang="en-US" altLang="zh-TW" dirty="0" smtClean="0"/>
              <a:t>Dialogue Sequence</a:t>
            </a:r>
          </a:p>
        </p:txBody>
      </p:sp>
      <p:sp>
        <p:nvSpPr>
          <p:cNvPr id="6" name="Content Placeholder 5"/>
          <p:cNvSpPr>
            <a:spLocks noGrp="1"/>
          </p:cNvSpPr>
          <p:nvPr>
            <p:ph sz="quarter" idx="4"/>
          </p:nvPr>
        </p:nvSpPr>
        <p:spPr/>
        <p:txBody>
          <a:bodyPr/>
          <a:lstStyle/>
          <a:p>
            <a:r>
              <a:rPr lang="en-US" dirty="0" smtClean="0"/>
              <a:t>Ahab</a:t>
            </a:r>
            <a:r>
              <a:rPr lang="en-US" dirty="0" smtClean="0">
                <a:sym typeface="Wingdings" panose="05000000000000000000" pitchFamily="2" charset="2"/>
              </a:rPr>
              <a:t></a:t>
            </a:r>
            <a:r>
              <a:rPr lang="en-US" dirty="0" err="1" smtClean="0">
                <a:sym typeface="Wingdings" panose="05000000000000000000" pitchFamily="2" charset="2"/>
              </a:rPr>
              <a:t>Naboth</a:t>
            </a:r>
            <a:r>
              <a:rPr lang="en-US" dirty="0" smtClean="0">
                <a:sym typeface="Wingdings" panose="05000000000000000000" pitchFamily="2" charset="2"/>
              </a:rPr>
              <a:t> (21:2-4)</a:t>
            </a:r>
          </a:p>
          <a:p>
            <a:r>
              <a:rPr lang="en-US" dirty="0" smtClean="0"/>
              <a:t>Jezebel</a:t>
            </a:r>
            <a:r>
              <a:rPr lang="en-US" dirty="0" smtClean="0">
                <a:sym typeface="Wingdings" panose="05000000000000000000" pitchFamily="2" charset="2"/>
              </a:rPr>
              <a:t>Ahab (21:5-7)</a:t>
            </a:r>
          </a:p>
          <a:p>
            <a:r>
              <a:rPr lang="en-US" dirty="0" smtClean="0">
                <a:sym typeface="Wingdings" panose="05000000000000000000" pitchFamily="2" charset="2"/>
              </a:rPr>
              <a:t>Jezebel (Ahab)Elders (21:8-10)</a:t>
            </a:r>
          </a:p>
          <a:p>
            <a:r>
              <a:rPr lang="en-US" dirty="0" err="1" smtClean="0">
                <a:sym typeface="Wingdings" panose="05000000000000000000" pitchFamily="2" charset="2"/>
              </a:rPr>
              <a:t>ElderJezebel</a:t>
            </a:r>
            <a:r>
              <a:rPr lang="en-US" dirty="0" smtClean="0">
                <a:sym typeface="Wingdings" panose="05000000000000000000" pitchFamily="2" charset="2"/>
              </a:rPr>
              <a:t> (21:11-14)</a:t>
            </a:r>
          </a:p>
          <a:p>
            <a:r>
              <a:rPr lang="en-US" dirty="0" smtClean="0">
                <a:sym typeface="Wingdings" panose="05000000000000000000" pitchFamily="2" charset="2"/>
              </a:rPr>
              <a:t>Jezebel Ahab (21:15-16)</a:t>
            </a:r>
          </a:p>
          <a:p>
            <a:r>
              <a:rPr lang="en-US" dirty="0" smtClean="0">
                <a:sym typeface="Wingdings" panose="05000000000000000000" pitchFamily="2" charset="2"/>
              </a:rPr>
              <a:t>Elijah (God) Ahab (21:17-24)</a:t>
            </a:r>
            <a:endParaRPr lang="en-US" dirty="0"/>
          </a:p>
        </p:txBody>
      </p:sp>
    </p:spTree>
    <p:extLst>
      <p:ext uri="{BB962C8B-B14F-4D97-AF65-F5344CB8AC3E}">
        <p14:creationId xmlns:p14="http://schemas.microsoft.com/office/powerpoint/2010/main" val="333932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249"/>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249"/>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249"/>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God will defend the defenseless.</a:t>
            </a:r>
            <a:br>
              <a:rPr lang="en-US" b="1" dirty="0" smtClean="0"/>
            </a:br>
            <a:r>
              <a:rPr lang="zh-TW" altLang="en-US" b="1" dirty="0" smtClean="0"/>
              <a:t>神要為受屈者說話</a:t>
            </a:r>
            <a:r>
              <a:rPr lang="en-US" b="1" dirty="0" smtClean="0"/>
              <a:t>.</a:t>
            </a:r>
            <a:endParaRPr lang="en-US" dirty="0"/>
          </a:p>
        </p:txBody>
      </p:sp>
      <p:sp>
        <p:nvSpPr>
          <p:cNvPr id="3" name="Text Placeholder 2"/>
          <p:cNvSpPr>
            <a:spLocks noGrp="1"/>
          </p:cNvSpPr>
          <p:nvPr>
            <p:ph type="body" idx="1"/>
          </p:nvPr>
        </p:nvSpPr>
        <p:spPr/>
        <p:txBody>
          <a:bodyPr/>
          <a:lstStyle/>
          <a:p>
            <a:r>
              <a:rPr lang="zh-TW" altLang="en-US" dirty="0" smtClean="0"/>
              <a:t>對話順</a:t>
            </a:r>
            <a:r>
              <a:rPr lang="zh-TW" altLang="en-US" dirty="0"/>
              <a:t>序</a:t>
            </a:r>
            <a:endParaRPr lang="en-US" dirty="0"/>
          </a:p>
        </p:txBody>
      </p:sp>
      <p:sp>
        <p:nvSpPr>
          <p:cNvPr id="4" name="Content Placeholder 3"/>
          <p:cNvSpPr>
            <a:spLocks noGrp="1"/>
          </p:cNvSpPr>
          <p:nvPr>
            <p:ph sz="half" idx="2"/>
          </p:nvPr>
        </p:nvSpPr>
        <p:spPr/>
        <p:txBody>
          <a:bodyPr/>
          <a:lstStyle/>
          <a:p>
            <a:r>
              <a:rPr lang="zh-TW" altLang="en-US" dirty="0" smtClean="0"/>
              <a:t>亞哈</a:t>
            </a:r>
            <a:r>
              <a:rPr lang="en-US" dirty="0" smtClean="0">
                <a:sym typeface="Wingdings" panose="05000000000000000000" pitchFamily="2" charset="2"/>
              </a:rPr>
              <a:t></a:t>
            </a:r>
            <a:r>
              <a:rPr lang="zh-TW" altLang="en-US" dirty="0" smtClean="0">
                <a:solidFill>
                  <a:srgbClr val="FF0000"/>
                </a:solidFill>
              </a:rPr>
              <a:t>拿伯</a:t>
            </a:r>
            <a:r>
              <a:rPr lang="en-US" dirty="0" smtClean="0"/>
              <a:t>(21:2-4)</a:t>
            </a:r>
          </a:p>
          <a:p>
            <a:r>
              <a:rPr lang="zh-TW" altLang="en-US" dirty="0" smtClean="0"/>
              <a:t>耶洗別</a:t>
            </a:r>
            <a:r>
              <a:rPr lang="en-US" dirty="0" smtClean="0">
                <a:sym typeface="Wingdings" panose="05000000000000000000" pitchFamily="2" charset="2"/>
              </a:rPr>
              <a:t></a:t>
            </a:r>
            <a:r>
              <a:rPr lang="zh-TW" altLang="en-US" dirty="0" smtClean="0"/>
              <a:t>亞哈</a:t>
            </a:r>
            <a:r>
              <a:rPr lang="en-US" dirty="0" smtClean="0"/>
              <a:t>(21:5-7)</a:t>
            </a:r>
          </a:p>
          <a:p>
            <a:r>
              <a:rPr lang="zh-TW" altLang="en-US" dirty="0" smtClean="0"/>
              <a:t>耶洗別</a:t>
            </a:r>
            <a:r>
              <a:rPr lang="en-US" dirty="0" smtClean="0"/>
              <a:t>(</a:t>
            </a:r>
            <a:r>
              <a:rPr lang="zh-TW" altLang="en-US" dirty="0" smtClean="0"/>
              <a:t>亞哈</a:t>
            </a:r>
            <a:r>
              <a:rPr lang="en-US" dirty="0" smtClean="0"/>
              <a:t>)</a:t>
            </a:r>
            <a:r>
              <a:rPr lang="en-US" dirty="0" smtClean="0">
                <a:sym typeface="Wingdings" panose="05000000000000000000" pitchFamily="2" charset="2"/>
              </a:rPr>
              <a:t></a:t>
            </a:r>
            <a:r>
              <a:rPr lang="zh-TW" altLang="en-US" dirty="0" smtClean="0"/>
              <a:t>長老</a:t>
            </a:r>
            <a:r>
              <a:rPr lang="en-US" dirty="0" smtClean="0"/>
              <a:t>(21:8-10)</a:t>
            </a:r>
          </a:p>
          <a:p>
            <a:r>
              <a:rPr lang="zh-TW" altLang="en-US" dirty="0" smtClean="0"/>
              <a:t>長老</a:t>
            </a:r>
            <a:r>
              <a:rPr lang="en-US" dirty="0" smtClean="0">
                <a:sym typeface="Wingdings" panose="05000000000000000000" pitchFamily="2" charset="2"/>
              </a:rPr>
              <a:t></a:t>
            </a:r>
            <a:r>
              <a:rPr lang="zh-TW" altLang="en-US" dirty="0" smtClean="0"/>
              <a:t>耶洗別</a:t>
            </a:r>
            <a:r>
              <a:rPr lang="en-US" dirty="0" smtClean="0"/>
              <a:t>(21:11-14)</a:t>
            </a:r>
          </a:p>
          <a:p>
            <a:r>
              <a:rPr lang="zh-TW" altLang="en-US" dirty="0" smtClean="0"/>
              <a:t>耶洗別</a:t>
            </a:r>
            <a:r>
              <a:rPr lang="en-US" dirty="0" smtClean="0">
                <a:sym typeface="Wingdings" panose="05000000000000000000" pitchFamily="2" charset="2"/>
              </a:rPr>
              <a:t></a:t>
            </a:r>
            <a:r>
              <a:rPr lang="zh-TW" altLang="en-US" dirty="0" smtClean="0"/>
              <a:t>亞哈</a:t>
            </a:r>
            <a:r>
              <a:rPr lang="en-US" dirty="0" smtClean="0"/>
              <a:t> (21:15-16)</a:t>
            </a:r>
          </a:p>
          <a:p>
            <a:r>
              <a:rPr lang="zh-TW" altLang="en-US" dirty="0" smtClean="0">
                <a:solidFill>
                  <a:srgbClr val="FF0000"/>
                </a:solidFill>
              </a:rPr>
              <a:t>以利亞</a:t>
            </a:r>
            <a:r>
              <a:rPr lang="en-US" dirty="0" smtClean="0">
                <a:solidFill>
                  <a:srgbClr val="FF0000"/>
                </a:solidFill>
              </a:rPr>
              <a:t>(</a:t>
            </a:r>
            <a:r>
              <a:rPr lang="zh-TW" altLang="en-US" dirty="0" smtClean="0">
                <a:solidFill>
                  <a:srgbClr val="FF0000"/>
                </a:solidFill>
              </a:rPr>
              <a:t>耶和華</a:t>
            </a:r>
            <a:r>
              <a:rPr lang="en-US" dirty="0" smtClean="0">
                <a:solidFill>
                  <a:srgbClr val="FF0000"/>
                </a:solidFill>
              </a:rPr>
              <a:t>)</a:t>
            </a:r>
            <a:r>
              <a:rPr lang="en-US" dirty="0" smtClean="0">
                <a:sym typeface="Wingdings" panose="05000000000000000000" pitchFamily="2" charset="2"/>
              </a:rPr>
              <a:t></a:t>
            </a:r>
            <a:r>
              <a:rPr lang="zh-TW" altLang="en-US" dirty="0" smtClean="0"/>
              <a:t>亞哈</a:t>
            </a:r>
            <a:r>
              <a:rPr lang="en-US" dirty="0" smtClean="0"/>
              <a:t> (21:17-24)</a:t>
            </a:r>
          </a:p>
        </p:txBody>
      </p:sp>
      <p:sp>
        <p:nvSpPr>
          <p:cNvPr id="5" name="Text Placeholder 4"/>
          <p:cNvSpPr>
            <a:spLocks noGrp="1"/>
          </p:cNvSpPr>
          <p:nvPr>
            <p:ph type="body" sz="quarter" idx="3"/>
          </p:nvPr>
        </p:nvSpPr>
        <p:spPr/>
        <p:txBody>
          <a:bodyPr>
            <a:normAutofit/>
          </a:bodyPr>
          <a:lstStyle/>
          <a:p>
            <a:r>
              <a:rPr lang="en-US" altLang="zh-TW" dirty="0" smtClean="0"/>
              <a:t>Dialogue Sequence</a:t>
            </a:r>
          </a:p>
        </p:txBody>
      </p:sp>
      <p:sp>
        <p:nvSpPr>
          <p:cNvPr id="6" name="Content Placeholder 5"/>
          <p:cNvSpPr>
            <a:spLocks noGrp="1"/>
          </p:cNvSpPr>
          <p:nvPr>
            <p:ph sz="quarter" idx="4"/>
          </p:nvPr>
        </p:nvSpPr>
        <p:spPr/>
        <p:txBody>
          <a:bodyPr/>
          <a:lstStyle/>
          <a:p>
            <a:r>
              <a:rPr lang="en-US" dirty="0" smtClean="0"/>
              <a:t>Ahab</a:t>
            </a:r>
            <a:r>
              <a:rPr lang="en-US" dirty="0" smtClean="0">
                <a:sym typeface="Wingdings" panose="05000000000000000000" pitchFamily="2" charset="2"/>
              </a:rPr>
              <a:t></a:t>
            </a:r>
            <a:r>
              <a:rPr lang="en-US" dirty="0" err="1" smtClean="0">
                <a:solidFill>
                  <a:srgbClr val="FF0000"/>
                </a:solidFill>
                <a:sym typeface="Wingdings" panose="05000000000000000000" pitchFamily="2" charset="2"/>
              </a:rPr>
              <a:t>Naboth</a:t>
            </a:r>
            <a:r>
              <a:rPr lang="en-US" dirty="0" smtClean="0">
                <a:sym typeface="Wingdings" panose="05000000000000000000" pitchFamily="2" charset="2"/>
              </a:rPr>
              <a:t> (21:2-4)</a:t>
            </a:r>
          </a:p>
          <a:p>
            <a:r>
              <a:rPr lang="en-US" dirty="0" smtClean="0"/>
              <a:t>Jezebel</a:t>
            </a:r>
            <a:r>
              <a:rPr lang="en-US" dirty="0" smtClean="0">
                <a:sym typeface="Wingdings" panose="05000000000000000000" pitchFamily="2" charset="2"/>
              </a:rPr>
              <a:t>Ahab (21:5-7)</a:t>
            </a:r>
          </a:p>
          <a:p>
            <a:r>
              <a:rPr lang="en-US" dirty="0" smtClean="0">
                <a:sym typeface="Wingdings" panose="05000000000000000000" pitchFamily="2" charset="2"/>
              </a:rPr>
              <a:t>Jezebel (Ahab)Elders (21:8-10)</a:t>
            </a:r>
          </a:p>
          <a:p>
            <a:r>
              <a:rPr lang="en-US" dirty="0" err="1" smtClean="0">
                <a:sym typeface="Wingdings" panose="05000000000000000000" pitchFamily="2" charset="2"/>
              </a:rPr>
              <a:t>ElderJezebel</a:t>
            </a:r>
            <a:r>
              <a:rPr lang="en-US" dirty="0" smtClean="0">
                <a:sym typeface="Wingdings" panose="05000000000000000000" pitchFamily="2" charset="2"/>
              </a:rPr>
              <a:t> (21:11-14)</a:t>
            </a:r>
          </a:p>
          <a:p>
            <a:r>
              <a:rPr lang="en-US" dirty="0" smtClean="0">
                <a:sym typeface="Wingdings" panose="05000000000000000000" pitchFamily="2" charset="2"/>
              </a:rPr>
              <a:t>Jezebel Ahab (21:15-16)</a:t>
            </a:r>
          </a:p>
          <a:p>
            <a:r>
              <a:rPr lang="en-US" dirty="0" smtClean="0">
                <a:solidFill>
                  <a:srgbClr val="FF0000"/>
                </a:solidFill>
                <a:sym typeface="Wingdings" panose="05000000000000000000" pitchFamily="2" charset="2"/>
              </a:rPr>
              <a:t>Elijah (God)</a:t>
            </a:r>
            <a:r>
              <a:rPr lang="en-US" dirty="0" smtClean="0">
                <a:sym typeface="Wingdings" panose="05000000000000000000" pitchFamily="2" charset="2"/>
              </a:rPr>
              <a:t> Ahab (21:17-24)</a:t>
            </a:r>
            <a:endParaRPr lang="en-US" dirty="0"/>
          </a:p>
        </p:txBody>
      </p:sp>
    </p:spTree>
    <p:extLst>
      <p:ext uri="{BB962C8B-B14F-4D97-AF65-F5344CB8AC3E}">
        <p14:creationId xmlns:p14="http://schemas.microsoft.com/office/powerpoint/2010/main" val="913985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baseline="30000" dirty="0"/>
              <a:t>19</a:t>
            </a:r>
            <a:r>
              <a:rPr lang="zh-TW" altLang="en-US" sz="3200" b="1" dirty="0"/>
              <a:t>向寄居的和孤兒寡婦屈枉正直的，必受咒詛！百姓都要說：阿們！</a:t>
            </a:r>
            <a:r>
              <a:rPr lang="en-US" altLang="zh-TW" sz="3200" b="1" dirty="0"/>
              <a:t>【</a:t>
            </a:r>
            <a:r>
              <a:rPr lang="zh-TW" altLang="en-US" sz="3200" b="1" dirty="0"/>
              <a:t>申</a:t>
            </a:r>
            <a:r>
              <a:rPr lang="en-US" sz="3200" b="1" dirty="0"/>
              <a:t> 27:19</a:t>
            </a:r>
            <a:r>
              <a:rPr lang="en-US" altLang="zh-TW" sz="3200" b="1" dirty="0"/>
              <a:t>】</a:t>
            </a:r>
            <a:r>
              <a:rPr lang="en-US" sz="3200" b="1" dirty="0"/>
              <a:t/>
            </a:r>
            <a:br>
              <a:rPr lang="en-US" sz="3200" b="1" dirty="0"/>
            </a:br>
            <a:r>
              <a:rPr lang="en-US" sz="3200" b="1" baseline="30000" dirty="0"/>
              <a:t>19</a:t>
            </a:r>
            <a:r>
              <a:rPr lang="en-US" sz="3200" b="1" dirty="0"/>
              <a:t>"Cursed is the man who withholds justice from the alien, the fatherless or the widow." Then all the people shall say, "Amen!" </a:t>
            </a:r>
            <a:r>
              <a:rPr lang="en-US" altLang="zh-TW" sz="3200" b="1" dirty="0"/>
              <a:t>【</a:t>
            </a:r>
            <a:r>
              <a:rPr lang="en-US" sz="3200" b="1" dirty="0" err="1"/>
              <a:t>Deut</a:t>
            </a:r>
            <a:r>
              <a:rPr lang="en-US" sz="3200" b="1" dirty="0"/>
              <a:t> 27:19</a:t>
            </a:r>
            <a:r>
              <a:rPr lang="en-US" altLang="zh-TW" sz="3200" b="1" dirty="0"/>
              <a:t>】</a:t>
            </a:r>
            <a:endParaRPr lang="en-US" sz="3200" b="1" dirty="0"/>
          </a:p>
        </p:txBody>
      </p:sp>
    </p:spTree>
    <p:extLst>
      <p:ext uri="{BB962C8B-B14F-4D97-AF65-F5344CB8AC3E}">
        <p14:creationId xmlns:p14="http://schemas.microsoft.com/office/powerpoint/2010/main" val="4218388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III. God’s Judgment is righteous. </a:t>
            </a:r>
            <a:r>
              <a:rPr lang="en-US" b="1" dirty="0" smtClean="0"/>
              <a:t/>
            </a:r>
            <a:br>
              <a:rPr lang="en-US" b="1" dirty="0" smtClean="0"/>
            </a:br>
            <a:r>
              <a:rPr lang="zh-TW" altLang="en-US" b="1" dirty="0" smtClean="0"/>
              <a:t>神</a:t>
            </a:r>
            <a:r>
              <a:rPr lang="zh-TW" altLang="en-US" b="1" dirty="0"/>
              <a:t>的審判是公義的</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baseline="30000" dirty="0"/>
              <a:t>34</a:t>
            </a:r>
            <a:r>
              <a:rPr lang="zh-TW" altLang="en-US" sz="3200" dirty="0"/>
              <a:t>公義使邦國高舉；罪惡是人民的羞辱。</a:t>
            </a:r>
            <a:r>
              <a:rPr lang="en-US" altLang="zh-TW" sz="3200" dirty="0"/>
              <a:t>【</a:t>
            </a:r>
            <a:r>
              <a:rPr lang="zh-TW" altLang="en-US" sz="3200" dirty="0"/>
              <a:t>箴</a:t>
            </a:r>
            <a:r>
              <a:rPr lang="en-US" sz="3200" dirty="0"/>
              <a:t> 14:34</a:t>
            </a:r>
            <a:r>
              <a:rPr lang="en-US" altLang="zh-TW" sz="3200" dirty="0"/>
              <a:t>】</a:t>
            </a:r>
            <a:r>
              <a:rPr lang="en-US" sz="3200" dirty="0"/>
              <a:t/>
            </a:r>
            <a:br>
              <a:rPr lang="en-US" sz="3200" dirty="0"/>
            </a:br>
            <a:r>
              <a:rPr lang="en-US" sz="3200" baseline="30000" dirty="0"/>
              <a:t>34</a:t>
            </a:r>
            <a:r>
              <a:rPr lang="en-US" sz="3200" dirty="0"/>
              <a:t>Righteousness exalts a nation, but sin is a disgrace to any people. </a:t>
            </a:r>
            <a:r>
              <a:rPr lang="en-US" altLang="zh-TW" sz="3200" dirty="0"/>
              <a:t>【</a:t>
            </a:r>
            <a:r>
              <a:rPr lang="en-US" sz="3200" dirty="0" err="1"/>
              <a:t>Prov</a:t>
            </a:r>
            <a:r>
              <a:rPr lang="en-US" sz="3200" dirty="0"/>
              <a:t> 14:34</a:t>
            </a:r>
            <a:r>
              <a:rPr lang="en-US" altLang="zh-TW" sz="3200" dirty="0" smtClean="0"/>
              <a:t>】</a:t>
            </a:r>
          </a:p>
          <a:p>
            <a:pPr marL="0" indent="0">
              <a:buNone/>
            </a:pPr>
            <a:endParaRPr lang="en-US" sz="3200" dirty="0"/>
          </a:p>
        </p:txBody>
      </p:sp>
    </p:spTree>
    <p:extLst>
      <p:ext uri="{BB962C8B-B14F-4D97-AF65-F5344CB8AC3E}">
        <p14:creationId xmlns:p14="http://schemas.microsoft.com/office/powerpoint/2010/main" val="6392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NT Scriptures 3</a:t>
            </a:r>
            <a:r>
              <a:rPr lang="zh-TW" altLang="en-US" dirty="0"/>
              <a:t>個新約的經</a:t>
            </a:r>
            <a:r>
              <a:rPr lang="zh-TW" altLang="en-US" dirty="0" smtClean="0"/>
              <a:t>文</a:t>
            </a:r>
            <a:endParaRPr lang="en-US" dirty="0"/>
          </a:p>
        </p:txBody>
      </p:sp>
      <p:sp>
        <p:nvSpPr>
          <p:cNvPr id="3" name="Content Placeholder 2"/>
          <p:cNvSpPr>
            <a:spLocks noGrp="1"/>
          </p:cNvSpPr>
          <p:nvPr>
            <p:ph idx="1"/>
          </p:nvPr>
        </p:nvSpPr>
        <p:spPr>
          <a:xfrm>
            <a:off x="299357" y="1825625"/>
            <a:ext cx="11517085" cy="4351338"/>
          </a:xfrm>
        </p:spPr>
        <p:txBody>
          <a:bodyPr>
            <a:noAutofit/>
          </a:bodyPr>
          <a:lstStyle/>
          <a:p>
            <a:r>
              <a:rPr lang="en-US" sz="3200" dirty="0"/>
              <a:t>Scripture 1</a:t>
            </a:r>
          </a:p>
          <a:p>
            <a:r>
              <a:rPr lang="en-US" sz="3200" baseline="30000" dirty="0"/>
              <a:t>50</a:t>
            </a:r>
            <a:r>
              <a:rPr lang="zh-TW" altLang="en-US" sz="3200" dirty="0"/>
              <a:t>使創世以來所流眾先知血的罪都要問在這世代的人身上，</a:t>
            </a:r>
            <a:r>
              <a:rPr lang="en-US" sz="3200" baseline="30000" dirty="0"/>
              <a:t>51</a:t>
            </a:r>
            <a:r>
              <a:rPr lang="zh-TW" altLang="en-US" sz="3200" dirty="0"/>
              <a:t>就是從亞伯的血起，直到被殺在壇和殿中間撒迦利亞的血為止。我實在告訴你們，這都要問在這世代的人身上。</a:t>
            </a:r>
            <a:r>
              <a:rPr lang="en-US" altLang="zh-TW" sz="3200" dirty="0"/>
              <a:t>【</a:t>
            </a:r>
            <a:r>
              <a:rPr lang="zh-TW" altLang="en-US" sz="3200" dirty="0"/>
              <a:t>路</a:t>
            </a:r>
            <a:r>
              <a:rPr lang="en-US" sz="3200" dirty="0"/>
              <a:t> 11:50~51</a:t>
            </a:r>
            <a:r>
              <a:rPr lang="en-US" altLang="zh-TW" sz="3200" dirty="0"/>
              <a:t>】</a:t>
            </a:r>
            <a:r>
              <a:rPr lang="en-US" sz="3200" dirty="0"/>
              <a:t/>
            </a:r>
            <a:br>
              <a:rPr lang="en-US" sz="3200" dirty="0"/>
            </a:br>
            <a:r>
              <a:rPr lang="en-US" sz="3200" baseline="30000" dirty="0"/>
              <a:t>50</a:t>
            </a:r>
            <a:r>
              <a:rPr lang="en-US" sz="3200" dirty="0"/>
              <a:t>Therefore this generation will be held responsible for the blood of all the prophets that has been shed since the beginning of the world, </a:t>
            </a:r>
            <a:r>
              <a:rPr lang="en-US" sz="3200" baseline="30000" dirty="0"/>
              <a:t>51</a:t>
            </a:r>
            <a:r>
              <a:rPr lang="en-US" sz="3200" dirty="0"/>
              <a:t>from the blood of Abel to the blood of Zechariah, who was killed between the altar and the sanctuary. Yes, I tell you, this generation will be held responsible for it all. </a:t>
            </a:r>
            <a:r>
              <a:rPr lang="en-US" altLang="zh-TW" sz="3200" dirty="0"/>
              <a:t>【</a:t>
            </a:r>
            <a:r>
              <a:rPr lang="en-US" sz="3200" dirty="0"/>
              <a:t>Luke 11:50~51</a:t>
            </a:r>
            <a:r>
              <a:rPr lang="en-US" altLang="zh-TW" sz="3200" dirty="0"/>
              <a:t>】</a:t>
            </a:r>
            <a:endParaRPr lang="en-US" sz="3200" dirty="0"/>
          </a:p>
        </p:txBody>
      </p:sp>
    </p:spTree>
    <p:extLst>
      <p:ext uri="{BB962C8B-B14F-4D97-AF65-F5344CB8AC3E}">
        <p14:creationId xmlns:p14="http://schemas.microsoft.com/office/powerpoint/2010/main" val="29552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228</a:t>
            </a:r>
            <a:r>
              <a:rPr lang="zh-TW" altLang="en-US" dirty="0" smtClean="0"/>
              <a:t> </a:t>
            </a:r>
            <a:r>
              <a:rPr lang="en-US" altLang="zh-TW" dirty="0" smtClean="0"/>
              <a:t>Massacre/228 </a:t>
            </a:r>
            <a:r>
              <a:rPr lang="zh-TW" altLang="en-US" dirty="0" smtClean="0"/>
              <a:t>屠殺</a:t>
            </a:r>
            <a:endParaRPr lang="en-US" dirty="0"/>
          </a:p>
        </p:txBody>
      </p:sp>
      <p:pic>
        <p:nvPicPr>
          <p:cNvPr id="6146" name="Picture 2" descr="https://ajia5.files.wordpress.com/2013/04/22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7298" y="1905911"/>
            <a:ext cx="6388345" cy="42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11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64</a:t>
            </a:r>
            <a:r>
              <a:rPr lang="zh-TW" altLang="en-US" dirty="0" smtClean="0"/>
              <a:t> </a:t>
            </a:r>
            <a:r>
              <a:rPr lang="en-US" altLang="zh-TW" dirty="0" smtClean="0"/>
              <a:t>Massacre/ 64 </a:t>
            </a:r>
            <a:r>
              <a:rPr lang="zh-TW" altLang="en-US" dirty="0" smtClean="0"/>
              <a:t>天安門屠殺</a:t>
            </a:r>
            <a:endParaRPr lang="en-US" dirty="0"/>
          </a:p>
        </p:txBody>
      </p:sp>
      <p:pic>
        <p:nvPicPr>
          <p:cNvPr id="7170" name="Picture 2" descr="Image result for 64 massac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502" y="1613433"/>
            <a:ext cx="6676712" cy="49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71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200" baseline="30000" dirty="0">
                <a:latin typeface="Calibri" panose="020F0502020204030204" pitchFamily="34" charset="0"/>
                <a:ea typeface="PMingLiU" panose="02020500000000000000" pitchFamily="18" charset="-120"/>
                <a:cs typeface="Times New Roman" panose="02020603050405020304" pitchFamily="18" charset="0"/>
              </a:rPr>
              <a:t>1</a:t>
            </a:r>
            <a:r>
              <a:rPr lang="zh-TW" altLang="en-US" sz="3200" dirty="0">
                <a:ea typeface="PMingLiU" panose="02020500000000000000" pitchFamily="18" charset="-120"/>
                <a:cs typeface="PMingLiU" panose="02020500000000000000" pitchFamily="18" charset="-120"/>
              </a:rPr>
              <a:t>外邦為甚麼爭鬧？萬民為甚麼謀算虛妄的事？</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a:t>
            </a:r>
            <a:r>
              <a:rPr lang="zh-TW" altLang="en-US" sz="3200" dirty="0">
                <a:ea typeface="PMingLiU" panose="02020500000000000000" pitchFamily="18" charset="-120"/>
                <a:cs typeface="PMingLiU" panose="02020500000000000000" pitchFamily="18" charset="-120"/>
              </a:rPr>
              <a:t>世上的君王一齊起來，臣宰一同商議，要敵擋耶和華並他的受膏者，</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3</a:t>
            </a:r>
            <a:r>
              <a:rPr lang="zh-TW" altLang="en-US" sz="3200" dirty="0">
                <a:ea typeface="PMingLiU" panose="02020500000000000000" pitchFamily="18" charset="-120"/>
                <a:cs typeface="PMingLiU" panose="02020500000000000000" pitchFamily="18" charset="-120"/>
              </a:rPr>
              <a:t>說：我們要掙開他們的捆綁，脫去他們的繩索。</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4</a:t>
            </a:r>
            <a:r>
              <a:rPr lang="zh-TW" altLang="en-US" sz="3200" dirty="0">
                <a:ea typeface="PMingLiU" panose="02020500000000000000" pitchFamily="18" charset="-120"/>
                <a:cs typeface="PMingLiU" panose="02020500000000000000" pitchFamily="18" charset="-120"/>
              </a:rPr>
              <a:t>那坐在天上的必發笑；主必嗤笑他們。</a:t>
            </a:r>
            <a:r>
              <a:rPr lang="en-US" altLang="zh-TW" sz="3200" dirty="0">
                <a:ea typeface="PMingLiU" panose="02020500000000000000" pitchFamily="18" charset="-120"/>
                <a:cs typeface="PMingLiU" panose="02020500000000000000" pitchFamily="18" charset="-120"/>
              </a:rPr>
              <a:t>【</a:t>
            </a:r>
            <a:r>
              <a:rPr lang="zh-TW" altLang="en-US" sz="3200" dirty="0">
                <a:ea typeface="PMingLiU" panose="02020500000000000000" pitchFamily="18" charset="-120"/>
                <a:cs typeface="PMingLiU" panose="02020500000000000000" pitchFamily="18" charset="-120"/>
              </a:rPr>
              <a:t>詩</a:t>
            </a:r>
            <a:r>
              <a:rPr lang="en-US" sz="3200" dirty="0">
                <a:latin typeface="Calibri" panose="020F0502020204030204" pitchFamily="34" charset="0"/>
                <a:ea typeface="PMingLiU" panose="02020500000000000000" pitchFamily="18" charset="-120"/>
                <a:cs typeface="Times New Roman" panose="02020603050405020304" pitchFamily="18" charset="0"/>
              </a:rPr>
              <a:t> 2:1~4</a:t>
            </a:r>
            <a:r>
              <a:rPr lang="en-US" altLang="zh-TW" sz="3200" dirty="0">
                <a:ea typeface="PMingLiU" panose="02020500000000000000" pitchFamily="18" charset="-120"/>
                <a:cs typeface="PMingLiU" panose="02020500000000000000" pitchFamily="18" charset="-120"/>
              </a:rPr>
              <a:t>】</a:t>
            </a:r>
            <a:r>
              <a:rPr lang="en-US" sz="3200" dirty="0">
                <a:latin typeface="Calibri" panose="020F0502020204030204" pitchFamily="34" charset="0"/>
                <a:ea typeface="PMingLiU" panose="02020500000000000000" pitchFamily="18" charset="-120"/>
                <a:cs typeface="Times New Roman" panose="02020603050405020304" pitchFamily="18" charset="0"/>
              </a:rPr>
              <a:t/>
            </a:r>
            <a:br>
              <a:rPr lang="en-US" sz="3200" dirty="0">
                <a:latin typeface="Calibri" panose="020F0502020204030204" pitchFamily="34" charset="0"/>
                <a:ea typeface="PMingLiU" panose="02020500000000000000" pitchFamily="18" charset="-120"/>
                <a:cs typeface="Times New Roman" panose="02020603050405020304" pitchFamily="18" charset="0"/>
              </a:rPr>
            </a:br>
            <a:r>
              <a:rPr lang="en-US" sz="3200" baseline="30000" dirty="0">
                <a:latin typeface="Calibri" panose="020F0502020204030204" pitchFamily="34" charset="0"/>
                <a:ea typeface="PMingLiU" panose="02020500000000000000" pitchFamily="18" charset="-120"/>
                <a:cs typeface="Times New Roman" panose="02020603050405020304" pitchFamily="18" charset="0"/>
              </a:rPr>
              <a:t>1</a:t>
            </a:r>
            <a:r>
              <a:rPr lang="en-US" sz="3200" dirty="0">
                <a:latin typeface="Calibri" panose="020F0502020204030204" pitchFamily="34" charset="0"/>
                <a:ea typeface="PMingLiU" panose="02020500000000000000" pitchFamily="18" charset="-120"/>
                <a:cs typeface="Times New Roman" panose="02020603050405020304" pitchFamily="18" charset="0"/>
              </a:rPr>
              <a:t>Why do the nations conspire and the peoples plot in vain?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2</a:t>
            </a:r>
            <a:r>
              <a:rPr lang="en-US" sz="3200" dirty="0">
                <a:latin typeface="Calibri" panose="020F0502020204030204" pitchFamily="34" charset="0"/>
                <a:ea typeface="PMingLiU" panose="02020500000000000000" pitchFamily="18" charset="-120"/>
                <a:cs typeface="Times New Roman" panose="02020603050405020304" pitchFamily="18" charset="0"/>
              </a:rPr>
              <a:t>The kings of the earth take their stand and the rulers gather together against the LORD and against his Anointed One.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3</a:t>
            </a:r>
            <a:r>
              <a:rPr lang="en-US" sz="3200" dirty="0">
                <a:latin typeface="Calibri" panose="020F0502020204030204" pitchFamily="34" charset="0"/>
                <a:ea typeface="PMingLiU" panose="02020500000000000000" pitchFamily="18" charset="-120"/>
                <a:cs typeface="Times New Roman" panose="02020603050405020304" pitchFamily="18" charset="0"/>
              </a:rPr>
              <a:t>"Let us break their chains," they say, "and throw off their fetters." </a:t>
            </a:r>
            <a:r>
              <a:rPr lang="en-US" sz="3200" baseline="30000" dirty="0">
                <a:latin typeface="Calibri" panose="020F0502020204030204" pitchFamily="34" charset="0"/>
                <a:ea typeface="PMingLiU" panose="02020500000000000000" pitchFamily="18" charset="-120"/>
                <a:cs typeface="Times New Roman" panose="02020603050405020304" pitchFamily="18" charset="0"/>
              </a:rPr>
              <a:t>4</a:t>
            </a:r>
            <a:r>
              <a:rPr lang="en-US" sz="3200" dirty="0">
                <a:latin typeface="Calibri" panose="020F0502020204030204" pitchFamily="34" charset="0"/>
                <a:ea typeface="PMingLiU" panose="02020500000000000000" pitchFamily="18" charset="-120"/>
                <a:cs typeface="Times New Roman" panose="02020603050405020304" pitchFamily="18" charset="0"/>
              </a:rPr>
              <a:t>The One enthroned in heaven laughs; the Lord scoffs at them. </a:t>
            </a:r>
            <a:r>
              <a:rPr lang="en-US" altLang="zh-TW" sz="3200" dirty="0">
                <a:ea typeface="PMingLiU" panose="02020500000000000000" pitchFamily="18" charset="-120"/>
                <a:cs typeface="PMingLiU" panose="02020500000000000000" pitchFamily="18" charset="-120"/>
              </a:rPr>
              <a:t>【</a:t>
            </a:r>
            <a:r>
              <a:rPr lang="en-US" sz="3200" dirty="0">
                <a:latin typeface="Calibri" panose="020F0502020204030204" pitchFamily="34" charset="0"/>
                <a:ea typeface="PMingLiU" panose="02020500000000000000" pitchFamily="18" charset="-120"/>
                <a:cs typeface="Times New Roman" panose="02020603050405020304" pitchFamily="18" charset="0"/>
              </a:rPr>
              <a:t>Ps 2:1~4</a:t>
            </a:r>
            <a:r>
              <a:rPr lang="en-US" altLang="zh-TW" sz="3200" dirty="0">
                <a:ea typeface="PMingLiU" panose="02020500000000000000" pitchFamily="18" charset="-120"/>
                <a:cs typeface="PMingLiU" panose="02020500000000000000" pitchFamily="18" charset="-120"/>
              </a:rPr>
              <a:t>】</a:t>
            </a:r>
            <a:endParaRPr lang="en-US" sz="3200" dirty="0"/>
          </a:p>
        </p:txBody>
      </p:sp>
    </p:spTree>
    <p:extLst>
      <p:ext uri="{BB962C8B-B14F-4D97-AF65-F5344CB8AC3E}">
        <p14:creationId xmlns:p14="http://schemas.microsoft.com/office/powerpoint/2010/main" val="409720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NT Scriptures 3</a:t>
            </a:r>
            <a:r>
              <a:rPr lang="zh-TW" altLang="en-US" dirty="0"/>
              <a:t>個新約的經</a:t>
            </a:r>
            <a:r>
              <a:rPr lang="zh-TW" altLang="en-US" dirty="0" smtClean="0"/>
              <a:t>文</a:t>
            </a:r>
            <a:endParaRPr lang="en-US" dirty="0"/>
          </a:p>
        </p:txBody>
      </p:sp>
      <p:sp>
        <p:nvSpPr>
          <p:cNvPr id="3" name="Content Placeholder 2"/>
          <p:cNvSpPr>
            <a:spLocks noGrp="1"/>
          </p:cNvSpPr>
          <p:nvPr>
            <p:ph idx="1"/>
          </p:nvPr>
        </p:nvSpPr>
        <p:spPr>
          <a:xfrm>
            <a:off x="299357" y="1825625"/>
            <a:ext cx="11517085" cy="4351338"/>
          </a:xfrm>
        </p:spPr>
        <p:txBody>
          <a:bodyPr>
            <a:noAutofit/>
          </a:bodyPr>
          <a:lstStyle/>
          <a:p>
            <a:r>
              <a:rPr lang="en-US" sz="3200" dirty="0"/>
              <a:t>Scripture </a:t>
            </a:r>
            <a:r>
              <a:rPr lang="en-US" altLang="zh-TW" sz="3200" dirty="0" smtClean="0"/>
              <a:t>2</a:t>
            </a:r>
            <a:endParaRPr lang="en-US" sz="3200" dirty="0"/>
          </a:p>
          <a:p>
            <a:r>
              <a:rPr lang="en-US" b="1" baseline="30000" dirty="0"/>
              <a:t>11</a:t>
            </a:r>
            <a:r>
              <a:rPr lang="zh-TW" altLang="en-US" b="1" dirty="0"/>
              <a:t>我又看見一個白色的大寶座與坐在上面的；從他面前天地都逃避，再無可見之處了。</a:t>
            </a:r>
            <a:r>
              <a:rPr lang="en-US" b="1" baseline="30000" dirty="0"/>
              <a:t>12</a:t>
            </a:r>
            <a:r>
              <a:rPr lang="zh-TW" altLang="en-US" b="1" dirty="0"/>
              <a:t>我又看見死了的人，無論大小，都站在寶座前。案卷展開了，並且另有一卷展開，就是生命冊。死了的人都憑著這些案卷所記載的，照他們所行的受審判。</a:t>
            </a:r>
            <a:r>
              <a:rPr lang="en-US" altLang="zh-TW" b="1" dirty="0"/>
              <a:t>【</a:t>
            </a:r>
            <a:r>
              <a:rPr lang="zh-TW" altLang="en-US" b="1" dirty="0"/>
              <a:t>啟</a:t>
            </a:r>
            <a:r>
              <a:rPr lang="en-US" b="1" dirty="0"/>
              <a:t> 20:11~12</a:t>
            </a:r>
            <a:r>
              <a:rPr lang="en-US" altLang="zh-TW" b="1" dirty="0"/>
              <a:t>】</a:t>
            </a:r>
            <a:r>
              <a:rPr lang="en-US" b="1" dirty="0"/>
              <a:t/>
            </a:r>
            <a:br>
              <a:rPr lang="en-US" b="1" dirty="0"/>
            </a:br>
            <a:r>
              <a:rPr lang="en-US" b="1" baseline="30000" dirty="0"/>
              <a:t>11</a:t>
            </a:r>
            <a:r>
              <a:rPr lang="en-US" b="1" dirty="0"/>
              <a:t>Then I saw a great white throne and him who was seated on it. Earth and sky fled from his presence, and there was no place for them. </a:t>
            </a:r>
            <a:r>
              <a:rPr lang="en-US" b="1" baseline="30000" dirty="0"/>
              <a:t>12</a:t>
            </a:r>
            <a:r>
              <a:rPr lang="en-US" b="1" dirty="0"/>
              <a:t>And I saw the dead, great and small, standing before the throne, and books were opened. Another book was opened, which is the book of life. The dead were judged according to what they had done as recorded in the books. </a:t>
            </a:r>
            <a:r>
              <a:rPr lang="en-US" altLang="zh-TW" b="1" dirty="0"/>
              <a:t>【</a:t>
            </a:r>
            <a:r>
              <a:rPr lang="en-US" b="1" dirty="0"/>
              <a:t>Rev 20:11~12</a:t>
            </a:r>
            <a:r>
              <a:rPr lang="en-US" altLang="zh-TW" b="1" dirty="0"/>
              <a:t>】</a:t>
            </a:r>
            <a:endParaRPr lang="en-US" b="1" dirty="0"/>
          </a:p>
        </p:txBody>
      </p:sp>
    </p:spTree>
    <p:extLst>
      <p:ext uri="{BB962C8B-B14F-4D97-AF65-F5344CB8AC3E}">
        <p14:creationId xmlns:p14="http://schemas.microsoft.com/office/powerpoint/2010/main" val="16281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“If we do not carry out the principle of an eye for an eye and a tooth for a tooth. Then the bullies will all have natural teeth and the victims all have implants!” </a:t>
            </a:r>
            <a:r>
              <a:rPr lang="zh-TW" altLang="en-US" sz="3200" dirty="0"/>
              <a:t>如果我們不以眼還眼</a:t>
            </a:r>
            <a:r>
              <a:rPr lang="en-US" sz="3200" dirty="0"/>
              <a:t>, </a:t>
            </a:r>
            <a:r>
              <a:rPr lang="zh-TW" altLang="en-US" sz="3200" dirty="0"/>
              <a:t>以牙還牙</a:t>
            </a:r>
            <a:r>
              <a:rPr lang="en-US" sz="3200" dirty="0"/>
              <a:t>, </a:t>
            </a:r>
            <a:r>
              <a:rPr lang="zh-TW" altLang="en-US" sz="3200" dirty="0"/>
              <a:t>那麼這個世界的壞人都有滿嘴的好牙</a:t>
            </a:r>
            <a:r>
              <a:rPr lang="en-US" sz="3200" dirty="0"/>
              <a:t>, </a:t>
            </a:r>
            <a:r>
              <a:rPr lang="zh-TW" altLang="en-US" sz="3200" dirty="0"/>
              <a:t>這個世界的弱者</a:t>
            </a:r>
            <a:r>
              <a:rPr lang="en-US" sz="3200" dirty="0"/>
              <a:t>, </a:t>
            </a:r>
            <a:r>
              <a:rPr lang="zh-TW" altLang="en-US" sz="3200" dirty="0"/>
              <a:t>都有滿嘴的植牙</a:t>
            </a:r>
            <a:r>
              <a:rPr lang="en-US" sz="3200" dirty="0" smtClean="0"/>
              <a:t>.</a:t>
            </a:r>
            <a:endParaRPr lang="en-US" sz="3200" dirty="0"/>
          </a:p>
        </p:txBody>
      </p:sp>
    </p:spTree>
    <p:extLst>
      <p:ext uri="{BB962C8B-B14F-4D97-AF65-F5344CB8AC3E}">
        <p14:creationId xmlns:p14="http://schemas.microsoft.com/office/powerpoint/2010/main" val="366451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zh-TW" altLang="en-US" sz="3200" dirty="0"/>
              <a:t>不要計算人的惡</a:t>
            </a:r>
            <a:r>
              <a:rPr lang="en-US" sz="3200" dirty="0"/>
              <a:t>(keeps no record of wrongs, 1 </a:t>
            </a:r>
            <a:r>
              <a:rPr lang="en-US" sz="3200" dirty="0" err="1"/>
              <a:t>Cor</a:t>
            </a:r>
            <a:r>
              <a:rPr lang="en-US" sz="3200" dirty="0"/>
              <a:t> 13:5</a:t>
            </a:r>
            <a:r>
              <a:rPr lang="en-US" sz="3200" dirty="0" smtClean="0"/>
              <a:t>)</a:t>
            </a:r>
            <a:endParaRPr lang="en-US" sz="3200" dirty="0"/>
          </a:p>
        </p:txBody>
      </p:sp>
    </p:spTree>
    <p:extLst>
      <p:ext uri="{BB962C8B-B14F-4D97-AF65-F5344CB8AC3E}">
        <p14:creationId xmlns:p14="http://schemas.microsoft.com/office/powerpoint/2010/main" val="731260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86" y="152855"/>
            <a:ext cx="10515600" cy="685346"/>
          </a:xfrm>
        </p:spPr>
        <p:txBody>
          <a:bodyPr>
            <a:normAutofit fontScale="90000"/>
          </a:bodyPr>
          <a:lstStyle/>
          <a:p>
            <a:pPr algn="ctr"/>
            <a:r>
              <a:rPr lang="en-US" dirty="0"/>
              <a:t>3 NT Scriptures 3</a:t>
            </a:r>
            <a:r>
              <a:rPr lang="zh-TW" altLang="en-US" dirty="0"/>
              <a:t>個新約的經</a:t>
            </a:r>
            <a:r>
              <a:rPr lang="zh-TW" altLang="en-US" dirty="0" smtClean="0"/>
              <a:t>文</a:t>
            </a:r>
            <a:endParaRPr lang="en-US" dirty="0"/>
          </a:p>
        </p:txBody>
      </p:sp>
      <p:sp>
        <p:nvSpPr>
          <p:cNvPr id="3" name="Content Placeholder 2"/>
          <p:cNvSpPr>
            <a:spLocks noGrp="1"/>
          </p:cNvSpPr>
          <p:nvPr>
            <p:ph idx="1"/>
          </p:nvPr>
        </p:nvSpPr>
        <p:spPr>
          <a:xfrm>
            <a:off x="81643" y="1034143"/>
            <a:ext cx="11974286" cy="4892449"/>
          </a:xfrm>
        </p:spPr>
        <p:txBody>
          <a:bodyPr>
            <a:noAutofit/>
          </a:bodyPr>
          <a:lstStyle/>
          <a:p>
            <a:r>
              <a:rPr lang="en-US" sz="3200" dirty="0"/>
              <a:t>Scripture </a:t>
            </a:r>
            <a:r>
              <a:rPr lang="en-US" altLang="zh-TW" sz="3200" dirty="0"/>
              <a:t>3</a:t>
            </a:r>
            <a:endParaRPr lang="en-US" sz="3200" dirty="0"/>
          </a:p>
          <a:p>
            <a:r>
              <a:rPr lang="en-US" b="1" baseline="30000" dirty="0"/>
              <a:t>9</a:t>
            </a:r>
            <a:r>
              <a:rPr lang="zh-TW" altLang="en-US" b="1" dirty="0"/>
              <a:t>揭開第五印的時候，我看見在祭壇底下，有為神的道、並為作見證被殺之人的靈魂，</a:t>
            </a:r>
            <a:r>
              <a:rPr lang="en-US" b="1" baseline="30000" dirty="0"/>
              <a:t>10</a:t>
            </a:r>
            <a:r>
              <a:rPr lang="zh-TW" altLang="en-US" b="1" dirty="0"/>
              <a:t>大聲喊著說：聖潔真實的主阿，你不審判住在地上的人，給我們伸流血的冤，要等到幾時呢？</a:t>
            </a:r>
            <a:r>
              <a:rPr lang="en-US" b="1" baseline="30000" dirty="0"/>
              <a:t>11</a:t>
            </a:r>
            <a:r>
              <a:rPr lang="zh-TW" altLang="en-US" b="1" dirty="0"/>
              <a:t>於是有白衣賜給他們各人；又有話對他們說，還要安息片時，等著一同作僕人的和他們的弟兄也像他們被殺，滿足了數目。</a:t>
            </a:r>
            <a:r>
              <a:rPr lang="en-US" altLang="zh-TW" b="1" dirty="0"/>
              <a:t>【</a:t>
            </a:r>
            <a:r>
              <a:rPr lang="zh-TW" altLang="en-US" b="1" dirty="0"/>
              <a:t>啟</a:t>
            </a:r>
            <a:r>
              <a:rPr lang="en-US" b="1" dirty="0"/>
              <a:t> 6:9~11</a:t>
            </a:r>
            <a:r>
              <a:rPr lang="en-US" altLang="zh-TW" b="1" dirty="0"/>
              <a:t>】</a:t>
            </a:r>
            <a:r>
              <a:rPr lang="en-US" b="1" dirty="0"/>
              <a:t/>
            </a:r>
            <a:br>
              <a:rPr lang="en-US" b="1" dirty="0"/>
            </a:br>
            <a:r>
              <a:rPr lang="en-US" b="1" baseline="30000" dirty="0"/>
              <a:t>9</a:t>
            </a:r>
            <a:r>
              <a:rPr lang="en-US" b="1" dirty="0"/>
              <a:t>When he opened the fifth seal, I saw under the altar the souls of those who had been slain because of the word of God and the testimony they had maintained. </a:t>
            </a:r>
            <a:r>
              <a:rPr lang="en-US" b="1" baseline="30000" dirty="0"/>
              <a:t>10</a:t>
            </a:r>
            <a:r>
              <a:rPr lang="en-US" b="1" dirty="0"/>
              <a:t>They called out in a loud voice, "How long, Sovereign Lord, holy and true, until you judge the inhabitants of the earth and avenge our blood?" </a:t>
            </a:r>
            <a:r>
              <a:rPr lang="en-US" b="1" baseline="30000" dirty="0"/>
              <a:t>11</a:t>
            </a:r>
            <a:r>
              <a:rPr lang="en-US" b="1" dirty="0"/>
              <a:t>Then each of them was given a white robe, and they were told to wait a little longer, until the number of their fellow servants and brothers who were to be killed as they had been was completed. </a:t>
            </a:r>
            <a:r>
              <a:rPr lang="en-US" altLang="zh-TW" b="1" dirty="0"/>
              <a:t>【</a:t>
            </a:r>
            <a:r>
              <a:rPr lang="en-US" b="1" dirty="0"/>
              <a:t>Rev 6:9~11</a:t>
            </a:r>
            <a:r>
              <a:rPr lang="en-US" altLang="zh-TW" b="1" dirty="0"/>
              <a:t>】</a:t>
            </a:r>
            <a:endParaRPr lang="en-US" b="1" dirty="0"/>
          </a:p>
        </p:txBody>
      </p:sp>
    </p:spTree>
    <p:extLst>
      <p:ext uri="{BB962C8B-B14F-4D97-AF65-F5344CB8AC3E}">
        <p14:creationId xmlns:p14="http://schemas.microsoft.com/office/powerpoint/2010/main" val="3401631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8346"/>
          </a:xfrm>
        </p:spPr>
        <p:txBody>
          <a:bodyPr>
            <a:normAutofit fontScale="90000"/>
          </a:bodyPr>
          <a:lstStyle/>
          <a:p>
            <a:pPr algn="ctr"/>
            <a:r>
              <a:rPr lang="en-US" b="1" dirty="0"/>
              <a:t>IV. God’s mercy, at times, </a:t>
            </a:r>
            <a:r>
              <a:rPr lang="en-US" b="1" dirty="0" smtClean="0"/>
              <a:t/>
            </a:r>
            <a:br>
              <a:rPr lang="en-US" b="1" dirty="0" smtClean="0"/>
            </a:br>
            <a:r>
              <a:rPr lang="en-US" b="1" dirty="0" smtClean="0"/>
              <a:t>could </a:t>
            </a:r>
            <a:r>
              <a:rPr lang="en-US" b="1" dirty="0"/>
              <a:t>postpone his righteous judgment</a:t>
            </a:r>
            <a:r>
              <a:rPr lang="en-US" b="1" dirty="0" smtClean="0"/>
              <a:t>.</a:t>
            </a:r>
            <a:br>
              <a:rPr lang="en-US" b="1" dirty="0" smtClean="0"/>
            </a:br>
            <a:r>
              <a:rPr lang="zh-TW" altLang="en-US" b="1" dirty="0" smtClean="0"/>
              <a:t>神</a:t>
            </a:r>
            <a:r>
              <a:rPr lang="zh-TW" altLang="en-US" b="1" dirty="0"/>
              <a:t>的憐憫</a:t>
            </a:r>
            <a:r>
              <a:rPr lang="en-US" b="1" dirty="0"/>
              <a:t>, </a:t>
            </a:r>
            <a:r>
              <a:rPr lang="zh-TW" altLang="en-US" b="1" dirty="0"/>
              <a:t>有時會延遲神公義的</a:t>
            </a:r>
            <a:r>
              <a:rPr lang="zh-TW" altLang="en-US" b="1" dirty="0" smtClean="0"/>
              <a:t>審判</a:t>
            </a:r>
            <a:r>
              <a:rPr lang="en-US" b="1" dirty="0" smtClean="0"/>
              <a:t>.</a:t>
            </a:r>
            <a:endParaRPr lang="en-US" dirty="0"/>
          </a:p>
        </p:txBody>
      </p:sp>
      <p:sp>
        <p:nvSpPr>
          <p:cNvPr id="3" name="Content Placeholder 2"/>
          <p:cNvSpPr>
            <a:spLocks noGrp="1"/>
          </p:cNvSpPr>
          <p:nvPr>
            <p:ph idx="1"/>
          </p:nvPr>
        </p:nvSpPr>
        <p:spPr>
          <a:xfrm>
            <a:off x="168729" y="2378528"/>
            <a:ext cx="11876314" cy="4425043"/>
          </a:xfrm>
        </p:spPr>
        <p:txBody>
          <a:bodyPr>
            <a:normAutofit lnSpcReduction="10000"/>
          </a:bodyPr>
          <a:lstStyle/>
          <a:p>
            <a:r>
              <a:rPr lang="en-US" sz="3200" b="1" baseline="30000" dirty="0"/>
              <a:t>27</a:t>
            </a:r>
            <a:r>
              <a:rPr lang="zh-TW" altLang="en-US" sz="3200" b="1" dirty="0"/>
              <a:t>亞哈聽見這話，就撕裂衣服，禁食，身穿麻布，睡臥也穿著麻布，並且緩緩而行。</a:t>
            </a:r>
            <a:r>
              <a:rPr lang="en-US" sz="3200" b="1" baseline="30000" dirty="0"/>
              <a:t>28</a:t>
            </a:r>
            <a:r>
              <a:rPr lang="zh-TW" altLang="en-US" sz="3200" b="1" dirty="0"/>
              <a:t>耶和華的話臨到提斯比人以利亞說：</a:t>
            </a:r>
            <a:r>
              <a:rPr lang="en-US" sz="3200" b="1" baseline="30000" dirty="0"/>
              <a:t>29</a:t>
            </a:r>
            <a:r>
              <a:rPr lang="zh-TW" altLang="en-US" sz="3200" b="1" dirty="0"/>
              <a:t>亞哈在我面前這樣自卑，你看見了麼？因他在我面前自卑，他還在世的時候，我不降這禍；到他兒子的時候，我必降這禍與他的家。</a:t>
            </a:r>
            <a:r>
              <a:rPr lang="en-US" altLang="zh-TW" sz="3200" b="1" dirty="0"/>
              <a:t>【</a:t>
            </a:r>
            <a:r>
              <a:rPr lang="zh-TW" altLang="en-US" sz="3200" b="1" dirty="0"/>
              <a:t>王上</a:t>
            </a:r>
            <a:r>
              <a:rPr lang="en-US" sz="3200" b="1" dirty="0"/>
              <a:t> 21:27~29</a:t>
            </a:r>
            <a:r>
              <a:rPr lang="en-US" altLang="zh-TW" sz="3200" b="1" dirty="0"/>
              <a:t>】</a:t>
            </a:r>
            <a:r>
              <a:rPr lang="en-US" sz="3200" b="1" dirty="0"/>
              <a:t/>
            </a:r>
            <a:br>
              <a:rPr lang="en-US" sz="3200" b="1" dirty="0"/>
            </a:br>
            <a:r>
              <a:rPr lang="en-US" sz="3200" b="1" baseline="30000" dirty="0"/>
              <a:t>27</a:t>
            </a:r>
            <a:r>
              <a:rPr lang="en-US" sz="3200" b="1" dirty="0"/>
              <a:t>When Ahab heard these words, he tore his clothes, put on sackcloth and fasted. He lay in sackcloth and went around meekly. </a:t>
            </a:r>
            <a:r>
              <a:rPr lang="en-US" sz="3200" b="1" baseline="30000" dirty="0"/>
              <a:t>28</a:t>
            </a:r>
            <a:r>
              <a:rPr lang="en-US" sz="3200" b="1" dirty="0"/>
              <a:t>Then the word of the LORD came to Elijah the </a:t>
            </a:r>
            <a:r>
              <a:rPr lang="en-US" sz="3200" b="1" dirty="0" err="1"/>
              <a:t>Tishbite</a:t>
            </a:r>
            <a:r>
              <a:rPr lang="en-US" sz="3200" b="1" dirty="0"/>
              <a:t>: </a:t>
            </a:r>
            <a:r>
              <a:rPr lang="en-US" sz="3200" b="1" baseline="30000" dirty="0"/>
              <a:t>29</a:t>
            </a:r>
            <a:r>
              <a:rPr lang="en-US" sz="3200" b="1" dirty="0"/>
              <a:t>"Have you noticed how Ahab has humbled himself before me? Because he has humbled himself, I will not bring this disaster in his day, but I will bring it on his house in the days of his son." </a:t>
            </a:r>
            <a:r>
              <a:rPr lang="en-US" altLang="zh-TW" sz="3200" b="1" dirty="0"/>
              <a:t>【</a:t>
            </a:r>
            <a:r>
              <a:rPr lang="en-US" sz="3200" b="1" dirty="0"/>
              <a:t>1King 21:27~29</a:t>
            </a:r>
            <a:r>
              <a:rPr lang="en-US" altLang="zh-TW" sz="3200" b="1" dirty="0" smtClean="0"/>
              <a:t>】</a:t>
            </a:r>
            <a:endParaRPr lang="en-US" sz="3200" b="1" dirty="0"/>
          </a:p>
        </p:txBody>
      </p:sp>
    </p:spTree>
    <p:extLst>
      <p:ext uri="{BB962C8B-B14F-4D97-AF65-F5344CB8AC3E}">
        <p14:creationId xmlns:p14="http://schemas.microsoft.com/office/powerpoint/2010/main" val="17238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 </a:t>
            </a:r>
            <a:r>
              <a:rPr lang="zh-TW" altLang="en-US" b="1" dirty="0"/>
              <a:t>結</a:t>
            </a:r>
            <a:r>
              <a:rPr lang="zh-TW" altLang="en-US" b="1" dirty="0" smtClean="0"/>
              <a:t>論</a:t>
            </a:r>
            <a:endParaRPr lang="en-US" dirty="0"/>
          </a:p>
        </p:txBody>
      </p:sp>
      <p:sp>
        <p:nvSpPr>
          <p:cNvPr id="3" name="Content Placeholder 2"/>
          <p:cNvSpPr>
            <a:spLocks noGrp="1"/>
          </p:cNvSpPr>
          <p:nvPr>
            <p:ph idx="1"/>
          </p:nvPr>
        </p:nvSpPr>
        <p:spPr/>
        <p:txBody>
          <a:bodyPr>
            <a:normAutofit/>
          </a:bodyPr>
          <a:lstStyle/>
          <a:p>
            <a:r>
              <a:rPr lang="en-US" sz="3200" b="1" baseline="30000" dirty="0"/>
              <a:t>9</a:t>
            </a:r>
            <a:r>
              <a:rPr lang="zh-TW" altLang="en-US" sz="3200" b="1" dirty="0"/>
              <a:t>主所應許的尚未成就，有人以為他是耽延，其實不是耽延，乃是寬容你們，不願有一人沉淪，乃願人人都悔改。</a:t>
            </a:r>
            <a:r>
              <a:rPr lang="en-US" altLang="zh-TW" sz="3200" b="1" dirty="0"/>
              <a:t>【</a:t>
            </a:r>
            <a:r>
              <a:rPr lang="zh-TW" altLang="en-US" sz="3200" b="1" dirty="0"/>
              <a:t>彼後</a:t>
            </a:r>
            <a:r>
              <a:rPr lang="en-US" sz="3200" b="1" dirty="0"/>
              <a:t> 3:9</a:t>
            </a:r>
            <a:r>
              <a:rPr lang="en-US" altLang="zh-TW" sz="3200" b="1" dirty="0"/>
              <a:t>】</a:t>
            </a:r>
            <a:r>
              <a:rPr lang="en-US" sz="3200" b="1" dirty="0"/>
              <a:t/>
            </a:r>
            <a:br>
              <a:rPr lang="en-US" sz="3200" b="1" dirty="0"/>
            </a:br>
            <a:r>
              <a:rPr lang="en-US" sz="3200" b="1" baseline="30000" dirty="0"/>
              <a:t>9</a:t>
            </a:r>
            <a:r>
              <a:rPr lang="en-US" sz="3200" b="1" dirty="0"/>
              <a:t>The Lord is not slow in keeping his promise, as some understand slowness. He is patient with you, not wanting anyone to perish, but everyone to come to repentance. </a:t>
            </a:r>
            <a:r>
              <a:rPr lang="en-US" altLang="zh-TW" sz="3200" b="1" dirty="0"/>
              <a:t>【</a:t>
            </a:r>
            <a:r>
              <a:rPr lang="en-US" sz="3200" b="1" dirty="0"/>
              <a:t>2Pet </a:t>
            </a:r>
            <a:r>
              <a:rPr lang="en-US" sz="3200" b="1"/>
              <a:t>3:9</a:t>
            </a:r>
            <a:r>
              <a:rPr lang="en-US" altLang="zh-TW" sz="3200" b="1" smtClean="0"/>
              <a:t>】</a:t>
            </a:r>
            <a:endParaRPr lang="en-US" sz="3200" b="1" dirty="0"/>
          </a:p>
        </p:txBody>
      </p:sp>
    </p:spTree>
    <p:extLst>
      <p:ext uri="{BB962C8B-B14F-4D97-AF65-F5344CB8AC3E}">
        <p14:creationId xmlns:p14="http://schemas.microsoft.com/office/powerpoint/2010/main" val="2510554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Q2</a:t>
            </a:r>
            <a:r>
              <a:rPr lang="en-US" b="1" dirty="0"/>
              <a:t>: Law of the </a:t>
            </a:r>
            <a:r>
              <a:rPr lang="en-US" b="1" dirty="0" smtClean="0"/>
              <a:t>past? </a:t>
            </a:r>
            <a:r>
              <a:rPr lang="zh-TW" altLang="en-US" b="1" dirty="0" smtClean="0"/>
              <a:t>過</a:t>
            </a:r>
            <a:r>
              <a:rPr lang="zh-TW" altLang="en-US" b="1" dirty="0"/>
              <a:t>去的律法</a:t>
            </a:r>
            <a:r>
              <a:rPr lang="en-US" b="1"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Law of the Past. </a:t>
            </a:r>
            <a:r>
              <a:rPr lang="zh-TW" altLang="en-US" sz="3200" dirty="0" smtClean="0"/>
              <a:t>過去的律法</a:t>
            </a:r>
            <a:r>
              <a:rPr lang="en-US" altLang="zh-TW" sz="3200" dirty="0" smtClean="0"/>
              <a:t>.</a:t>
            </a:r>
            <a:endParaRPr lang="en-US" sz="3200" dirty="0" smtClean="0"/>
          </a:p>
          <a:p>
            <a:r>
              <a:rPr lang="en-US" sz="3200" dirty="0" smtClean="0"/>
              <a:t>Love is the Law of NT.</a:t>
            </a:r>
            <a:r>
              <a:rPr lang="zh-TW" altLang="en-US" sz="3200" dirty="0" smtClean="0"/>
              <a:t> 新約的時代只講愛</a:t>
            </a:r>
            <a:r>
              <a:rPr lang="en-US" altLang="zh-TW" sz="3200" dirty="0" smtClean="0"/>
              <a:t>.</a:t>
            </a:r>
            <a:endParaRPr lang="en-US" sz="3200" dirty="0"/>
          </a:p>
        </p:txBody>
      </p:sp>
    </p:spTree>
    <p:extLst>
      <p:ext uri="{BB962C8B-B14F-4D97-AF65-F5344CB8AC3E}">
        <p14:creationId xmlns:p14="http://schemas.microsoft.com/office/powerpoint/2010/main" val="363183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6949" y="238836"/>
            <a:ext cx="11641541" cy="5938127"/>
          </a:xfrm>
        </p:spPr>
        <p:txBody>
          <a:bodyPr>
            <a:noAutofit/>
          </a:bodyPr>
          <a:lstStyle/>
          <a:p>
            <a:r>
              <a:rPr lang="en-US" sz="3200" baseline="30000" dirty="0"/>
              <a:t>15</a:t>
            </a:r>
            <a:r>
              <a:rPr lang="zh-TW" altLang="en-US" sz="3200" dirty="0"/>
              <a:t>人無論犯甚麼罪，作甚麼惡，不可憑一個人的口作見證，總要憑兩三個人的口作見證才可定案。</a:t>
            </a:r>
            <a:r>
              <a:rPr lang="en-US" sz="3200" baseline="30000" dirty="0"/>
              <a:t>16</a:t>
            </a:r>
            <a:r>
              <a:rPr lang="zh-TW" altLang="en-US" sz="3200" dirty="0"/>
              <a:t>若有兇惡的見證人起來，見證某人作惡，</a:t>
            </a:r>
            <a:r>
              <a:rPr lang="en-US" sz="3200" baseline="30000" dirty="0"/>
              <a:t>17</a:t>
            </a:r>
            <a:r>
              <a:rPr lang="zh-TW" altLang="en-US" sz="3200" dirty="0"/>
              <a:t>這兩個爭訟的人就要站在耶和華面前，和當時的祭司，並審判官面前，</a:t>
            </a:r>
            <a:r>
              <a:rPr lang="en-US" sz="3200" baseline="30000" dirty="0"/>
              <a:t>18</a:t>
            </a:r>
            <a:r>
              <a:rPr lang="zh-TW" altLang="en-US" sz="3200" dirty="0"/>
              <a:t>審判官要細細的查究，若見證人果然是作假見證的，以假見證陷害弟兄</a:t>
            </a:r>
            <a:r>
              <a:rPr lang="zh-TW" altLang="en-US" sz="3200" dirty="0" smtClean="0"/>
              <a:t>，</a:t>
            </a:r>
            <a:r>
              <a:rPr lang="en-US" altLang="zh-TW" sz="3200" dirty="0" smtClean="0"/>
              <a:t>【</a:t>
            </a:r>
            <a:r>
              <a:rPr lang="zh-TW" altLang="en-US" sz="3200" dirty="0"/>
              <a:t>申</a:t>
            </a:r>
            <a:r>
              <a:rPr lang="en-US" sz="3200" dirty="0"/>
              <a:t> </a:t>
            </a:r>
            <a:r>
              <a:rPr lang="en-US" sz="3200" dirty="0" smtClean="0"/>
              <a:t>19:15~</a:t>
            </a:r>
            <a:r>
              <a:rPr lang="en-US" altLang="zh-TW" sz="3200" dirty="0" smtClean="0"/>
              <a:t>18】</a:t>
            </a:r>
            <a:r>
              <a:rPr lang="en-US" sz="3200" dirty="0"/>
              <a:t/>
            </a:r>
            <a:br>
              <a:rPr lang="en-US" sz="3200" dirty="0"/>
            </a:br>
            <a:r>
              <a:rPr lang="en-US" sz="3200" baseline="30000" dirty="0"/>
              <a:t>15</a:t>
            </a:r>
            <a:r>
              <a:rPr lang="en-US" sz="3200" dirty="0"/>
              <a:t>One witness is not enough to convict a man accused of any crime or offense he may have committed. A matter must be established by the testimony of two or three witnesses. </a:t>
            </a:r>
            <a:r>
              <a:rPr lang="en-US" sz="3200" baseline="30000" dirty="0"/>
              <a:t>16</a:t>
            </a:r>
            <a:r>
              <a:rPr lang="en-US" sz="3200" dirty="0"/>
              <a:t>If a malicious witness takes the stand to accuse a man of a crime, </a:t>
            </a:r>
            <a:r>
              <a:rPr lang="en-US" sz="3200" baseline="30000" dirty="0"/>
              <a:t>17</a:t>
            </a:r>
            <a:r>
              <a:rPr lang="en-US" sz="3200" dirty="0"/>
              <a:t>the two men involved in the dispute must stand in the presence of the LORD before the priests and the judges who are in office at the time. </a:t>
            </a:r>
            <a:r>
              <a:rPr lang="en-US" sz="3200" baseline="30000" dirty="0"/>
              <a:t>18</a:t>
            </a:r>
            <a:r>
              <a:rPr lang="en-US" sz="3200" dirty="0"/>
              <a:t>The judges must make a thorough investigation, and if the witness proves to be a liar, giving false testimony against his brother, </a:t>
            </a:r>
            <a:r>
              <a:rPr lang="en-US" altLang="zh-TW" sz="3200" dirty="0" smtClean="0"/>
              <a:t>【</a:t>
            </a:r>
            <a:r>
              <a:rPr lang="en-US" sz="3200" dirty="0" err="1"/>
              <a:t>Deut</a:t>
            </a:r>
            <a:r>
              <a:rPr lang="en-US" sz="3200" dirty="0"/>
              <a:t> </a:t>
            </a:r>
            <a:r>
              <a:rPr lang="en-US" sz="3200" dirty="0" smtClean="0"/>
              <a:t>19:15~</a:t>
            </a:r>
            <a:r>
              <a:rPr lang="en-US" altLang="zh-TW" sz="3200" dirty="0" smtClean="0"/>
              <a:t>18】</a:t>
            </a:r>
            <a:endParaRPr lang="en-US" sz="3200" dirty="0"/>
          </a:p>
        </p:txBody>
      </p:sp>
    </p:spTree>
    <p:extLst>
      <p:ext uri="{BB962C8B-B14F-4D97-AF65-F5344CB8AC3E}">
        <p14:creationId xmlns:p14="http://schemas.microsoft.com/office/powerpoint/2010/main" val="365993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01254"/>
            <a:ext cx="10515600" cy="4675709"/>
          </a:xfrm>
        </p:spPr>
        <p:txBody>
          <a:bodyPr>
            <a:normAutofit/>
          </a:bodyPr>
          <a:lstStyle/>
          <a:p>
            <a:r>
              <a:rPr lang="en-US" sz="3200" baseline="30000" dirty="0" smtClean="0"/>
              <a:t>19</a:t>
            </a:r>
            <a:r>
              <a:rPr lang="zh-TW" altLang="en-US" sz="3200" dirty="0"/>
              <a:t>你們就要待他如同他想要待的弟兄。這樣，就把那惡從你們中間除掉。</a:t>
            </a:r>
            <a:r>
              <a:rPr lang="en-US" sz="3200" baseline="30000" dirty="0"/>
              <a:t>20</a:t>
            </a:r>
            <a:r>
              <a:rPr lang="zh-TW" altLang="en-US" sz="3200" dirty="0"/>
              <a:t>別人聽見都要害怕，就不敢在你們中間再行這樣的惡了。</a:t>
            </a:r>
            <a:r>
              <a:rPr lang="en-US" sz="3200" baseline="30000" dirty="0"/>
              <a:t>21</a:t>
            </a:r>
            <a:r>
              <a:rPr lang="zh-TW" altLang="en-US" sz="3200" dirty="0"/>
              <a:t>你眼不可顧惜，要以命償命，以眼還眼，以牙還牙，以手還手，以腳還腳。</a:t>
            </a:r>
            <a:r>
              <a:rPr lang="en-US" altLang="zh-TW" sz="3200" dirty="0"/>
              <a:t>【</a:t>
            </a:r>
            <a:r>
              <a:rPr lang="zh-TW" altLang="en-US" sz="3200" dirty="0"/>
              <a:t>申</a:t>
            </a:r>
            <a:r>
              <a:rPr lang="en-US" sz="3200" dirty="0"/>
              <a:t> </a:t>
            </a:r>
            <a:r>
              <a:rPr lang="en-US" sz="3200" dirty="0" smtClean="0"/>
              <a:t>19:1</a:t>
            </a:r>
            <a:r>
              <a:rPr lang="en-US" altLang="zh-TW" sz="3200" dirty="0" smtClean="0"/>
              <a:t>9</a:t>
            </a:r>
            <a:r>
              <a:rPr lang="en-US" sz="3200" dirty="0" smtClean="0"/>
              <a:t>~21</a:t>
            </a:r>
            <a:r>
              <a:rPr lang="en-US" altLang="zh-TW" sz="3200" dirty="0"/>
              <a:t>】</a:t>
            </a:r>
            <a:r>
              <a:rPr lang="en-US" sz="3200" dirty="0"/>
              <a:t/>
            </a:r>
            <a:br>
              <a:rPr lang="en-US" sz="3200" dirty="0"/>
            </a:br>
            <a:r>
              <a:rPr lang="en-US" sz="3200" baseline="30000" dirty="0" smtClean="0"/>
              <a:t>19</a:t>
            </a:r>
            <a:r>
              <a:rPr lang="en-US" sz="3200" dirty="0" smtClean="0"/>
              <a:t>then </a:t>
            </a:r>
            <a:r>
              <a:rPr lang="en-US" sz="3200" dirty="0"/>
              <a:t>do to him as he intended to do to his brother. You must purge the evil from among you. </a:t>
            </a:r>
            <a:r>
              <a:rPr lang="en-US" sz="3200" baseline="30000" dirty="0"/>
              <a:t>20</a:t>
            </a:r>
            <a:r>
              <a:rPr lang="en-US" sz="3200" dirty="0"/>
              <a:t>The rest of the people will hear of this and be afraid, and never again will such an evil thing be done among you. </a:t>
            </a:r>
            <a:r>
              <a:rPr lang="en-US" sz="3200" baseline="30000" dirty="0"/>
              <a:t>21</a:t>
            </a:r>
            <a:r>
              <a:rPr lang="en-US" sz="3200" dirty="0"/>
              <a:t>Show no pity: life for life, eye for eye, tooth for tooth, hand for hand, foot for foot. </a:t>
            </a:r>
            <a:r>
              <a:rPr lang="en-US" altLang="zh-TW" sz="3200" dirty="0"/>
              <a:t>【</a:t>
            </a:r>
            <a:r>
              <a:rPr lang="en-US" sz="3200" dirty="0" err="1"/>
              <a:t>Deut</a:t>
            </a:r>
            <a:r>
              <a:rPr lang="en-US" sz="3200" dirty="0"/>
              <a:t> </a:t>
            </a:r>
            <a:r>
              <a:rPr lang="en-US" sz="3200" dirty="0" smtClean="0"/>
              <a:t>19:1</a:t>
            </a:r>
            <a:r>
              <a:rPr lang="en-US" altLang="zh-TW" sz="3200" dirty="0" smtClean="0"/>
              <a:t>9</a:t>
            </a:r>
            <a:r>
              <a:rPr lang="en-US" sz="3200" dirty="0" smtClean="0"/>
              <a:t>~21</a:t>
            </a:r>
            <a:r>
              <a:rPr lang="en-US" altLang="zh-TW" sz="3200" dirty="0"/>
              <a:t>】</a:t>
            </a:r>
            <a:endParaRPr lang="en-US" sz="3200" dirty="0"/>
          </a:p>
        </p:txBody>
      </p:sp>
    </p:spTree>
    <p:extLst>
      <p:ext uri="{BB962C8B-B14F-4D97-AF65-F5344CB8AC3E}">
        <p14:creationId xmlns:p14="http://schemas.microsoft.com/office/powerpoint/2010/main" val="195488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9087" y="365125"/>
            <a:ext cx="11191163" cy="5811838"/>
          </a:xfrm>
        </p:spPr>
        <p:txBody>
          <a:bodyPr>
            <a:noAutofit/>
          </a:bodyPr>
          <a:lstStyle/>
          <a:p>
            <a:r>
              <a:rPr lang="en-US" sz="3200" b="1" baseline="30000" dirty="0"/>
              <a:t>38</a:t>
            </a:r>
            <a:r>
              <a:rPr lang="zh-TW" altLang="en-US" sz="3200" b="1" dirty="0"/>
              <a:t>你們聽見有話說：以眼還眼，以牙還牙。</a:t>
            </a:r>
            <a:r>
              <a:rPr lang="en-US" sz="3200" b="1" baseline="30000" dirty="0"/>
              <a:t>39</a:t>
            </a:r>
            <a:r>
              <a:rPr lang="zh-TW" altLang="en-US" sz="3200" b="1" dirty="0"/>
              <a:t>只是我告訴你們，不要與惡人作對。有人打你的右臉，連左臉也轉過來由他打；</a:t>
            </a:r>
            <a:r>
              <a:rPr lang="en-US" sz="3200" b="1" baseline="30000" dirty="0"/>
              <a:t>40</a:t>
            </a:r>
            <a:r>
              <a:rPr lang="zh-TW" altLang="en-US" sz="3200" b="1" dirty="0"/>
              <a:t>有人想要告你，要拿你的裡衣，連外衣也由他拿去；</a:t>
            </a:r>
            <a:r>
              <a:rPr lang="en-US" sz="3200" b="1" baseline="30000" dirty="0"/>
              <a:t>41</a:t>
            </a:r>
            <a:r>
              <a:rPr lang="zh-TW" altLang="en-US" sz="3200" b="1" dirty="0"/>
              <a:t>有人強逼你走一里路，你就同他走二里；</a:t>
            </a:r>
            <a:r>
              <a:rPr lang="en-US" sz="3200" b="1" baseline="30000" dirty="0"/>
              <a:t>42</a:t>
            </a:r>
            <a:r>
              <a:rPr lang="zh-TW" altLang="en-US" sz="3200" b="1" dirty="0"/>
              <a:t>有求你的，就給他；有向你借貸的，不可推辭。</a:t>
            </a:r>
            <a:r>
              <a:rPr lang="en-US" altLang="zh-TW" sz="3200" b="1" dirty="0"/>
              <a:t>【</a:t>
            </a:r>
            <a:r>
              <a:rPr lang="zh-TW" altLang="en-US" sz="3200" b="1" dirty="0"/>
              <a:t>太</a:t>
            </a:r>
            <a:r>
              <a:rPr lang="en-US" sz="3200" b="1" dirty="0"/>
              <a:t> 5:38~42</a:t>
            </a:r>
            <a:r>
              <a:rPr lang="en-US" altLang="zh-TW" sz="3200" b="1" dirty="0"/>
              <a:t>】</a:t>
            </a:r>
            <a:r>
              <a:rPr lang="en-US" sz="3200" b="1" dirty="0"/>
              <a:t/>
            </a:r>
            <a:br>
              <a:rPr lang="en-US" sz="3200" b="1" dirty="0"/>
            </a:br>
            <a:r>
              <a:rPr lang="en-US" sz="3200" b="1" baseline="30000" dirty="0"/>
              <a:t>38</a:t>
            </a:r>
            <a:r>
              <a:rPr lang="en-US" sz="3200" b="1" dirty="0"/>
              <a:t>"You have heard that it was said, 'Eye for eye, and tooth for tooth.' </a:t>
            </a:r>
            <a:r>
              <a:rPr lang="en-US" sz="3200" b="1" baseline="30000" dirty="0"/>
              <a:t>39</a:t>
            </a:r>
            <a:r>
              <a:rPr lang="en-US" sz="3200" b="1" dirty="0"/>
              <a:t>But I tell you, Do not resist an evil person. If someone strikes you on the right cheek, turn to him the other also. </a:t>
            </a:r>
            <a:r>
              <a:rPr lang="en-US" sz="3200" b="1" baseline="30000" dirty="0"/>
              <a:t>40</a:t>
            </a:r>
            <a:r>
              <a:rPr lang="en-US" sz="3200" b="1" dirty="0"/>
              <a:t>And if someone wants to sue you and take your tunic, let him have your cloak as well. </a:t>
            </a:r>
            <a:r>
              <a:rPr lang="en-US" sz="3200" b="1" baseline="30000" dirty="0"/>
              <a:t>41</a:t>
            </a:r>
            <a:r>
              <a:rPr lang="en-US" sz="3200" b="1" dirty="0"/>
              <a:t>If someone forces you to go one mile, go with him two miles. </a:t>
            </a:r>
            <a:r>
              <a:rPr lang="en-US" sz="3200" b="1" baseline="30000" dirty="0"/>
              <a:t>42</a:t>
            </a:r>
            <a:r>
              <a:rPr lang="en-US" sz="3200" b="1" dirty="0"/>
              <a:t>Give to the one who asks you, and do not turn away from the one who wants to borrow from you. </a:t>
            </a:r>
            <a:r>
              <a:rPr lang="en-US" altLang="zh-TW" sz="3200" b="1" dirty="0"/>
              <a:t>【</a:t>
            </a:r>
            <a:r>
              <a:rPr lang="en-US" sz="3200" b="1" dirty="0"/>
              <a:t>Matt 5:38~42</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19290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Scenario 1—Seminary Sex Offense</a:t>
            </a:r>
            <a:br>
              <a:rPr lang="en-US" altLang="zh-TW" dirty="0" smtClean="0"/>
            </a:br>
            <a:r>
              <a:rPr lang="zh-TW" altLang="en-US" dirty="0" smtClean="0"/>
              <a:t>神學生犯罪</a:t>
            </a:r>
            <a:endParaRPr lang="en-US" dirty="0"/>
          </a:p>
        </p:txBody>
      </p:sp>
      <p:sp>
        <p:nvSpPr>
          <p:cNvPr id="3" name="Content Placeholder 2"/>
          <p:cNvSpPr>
            <a:spLocks noGrp="1"/>
          </p:cNvSpPr>
          <p:nvPr>
            <p:ph idx="1"/>
          </p:nvPr>
        </p:nvSpPr>
        <p:spPr/>
        <p:txBody>
          <a:bodyPr>
            <a:normAutofit/>
          </a:bodyPr>
          <a:lstStyle/>
          <a:p>
            <a:r>
              <a:rPr lang="en-US" sz="3200" b="1" baseline="30000" dirty="0"/>
              <a:t>21</a:t>
            </a:r>
            <a:r>
              <a:rPr lang="zh-TW" altLang="en-US" sz="3200" b="1" dirty="0"/>
              <a:t>那時，彼得進前來，對耶穌說：主阿，我弟兄得罪我，我當饒恕他幾次呢？到七次可以麼？</a:t>
            </a:r>
            <a:r>
              <a:rPr lang="en-US" sz="3200" b="1" baseline="30000" dirty="0"/>
              <a:t>22</a:t>
            </a:r>
            <a:r>
              <a:rPr lang="zh-TW" altLang="en-US" sz="3200" b="1" dirty="0"/>
              <a:t>耶穌說：我對你說，不是到七次，乃是到七十個七次。</a:t>
            </a:r>
            <a:r>
              <a:rPr lang="en-US" altLang="zh-TW" sz="3200" b="1" dirty="0"/>
              <a:t>【</a:t>
            </a:r>
            <a:r>
              <a:rPr lang="zh-TW" altLang="en-US" sz="3200" b="1" dirty="0"/>
              <a:t>太</a:t>
            </a:r>
            <a:r>
              <a:rPr lang="en-US" sz="3200" b="1" dirty="0"/>
              <a:t> 18:21~22</a:t>
            </a:r>
            <a:r>
              <a:rPr lang="en-US" altLang="zh-TW" sz="3200" b="1" dirty="0"/>
              <a:t>】</a:t>
            </a:r>
            <a:r>
              <a:rPr lang="en-US" sz="3200" b="1" dirty="0"/>
              <a:t/>
            </a:r>
            <a:br>
              <a:rPr lang="en-US" sz="3200" b="1" dirty="0"/>
            </a:br>
            <a:r>
              <a:rPr lang="en-US" sz="3200" b="1" baseline="30000" dirty="0"/>
              <a:t>21</a:t>
            </a:r>
            <a:r>
              <a:rPr lang="en-US" sz="3200" b="1" dirty="0"/>
              <a:t>Then Peter came to Jesus and asked, "Lord, how many times shall I forgive my brother when he sins against me? Up to seven times?" </a:t>
            </a:r>
            <a:r>
              <a:rPr lang="en-US" sz="3200" b="1" baseline="30000" dirty="0"/>
              <a:t>22</a:t>
            </a:r>
            <a:r>
              <a:rPr lang="en-US" sz="3200" b="1" dirty="0"/>
              <a:t>Jesus answered, "I tell you, not seven times, but seventy-seven times. </a:t>
            </a:r>
            <a:r>
              <a:rPr lang="en-US" altLang="zh-TW" sz="3200" b="1" dirty="0"/>
              <a:t>【</a:t>
            </a:r>
            <a:r>
              <a:rPr lang="en-US" sz="3200" b="1" dirty="0"/>
              <a:t>Matt 18:21~22</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26092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Scenario 2—School Bully Case </a:t>
            </a:r>
            <a:r>
              <a:rPr lang="zh-TW" altLang="en-US" dirty="0" smtClean="0"/>
              <a:t>學校的學霸</a:t>
            </a:r>
            <a:endParaRPr lang="en-US" dirty="0"/>
          </a:p>
        </p:txBody>
      </p:sp>
      <p:pic>
        <p:nvPicPr>
          <p:cNvPr id="1026" name="Picture 2" descr="Image result for school bully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5017" y="1759649"/>
            <a:ext cx="8541949" cy="447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2378</Words>
  <Application>Microsoft Office PowerPoint</Application>
  <PresentationFormat>Widescreen</PresentationFormat>
  <Paragraphs>80</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PMingLiU</vt:lpstr>
      <vt:lpstr>PMingLiU</vt:lpstr>
      <vt:lpstr>Arial</vt:lpstr>
      <vt:lpstr>Calibri</vt:lpstr>
      <vt:lpstr>Calibri Light</vt:lpstr>
      <vt:lpstr>Times New Roman</vt:lpstr>
      <vt:lpstr>Wingdings</vt:lpstr>
      <vt:lpstr>Office Theme</vt:lpstr>
      <vt:lpstr>An Eye for an Eye,  a Tooth for a Tooth 以眼還眼, 以牙還牙</vt:lpstr>
      <vt:lpstr>Q1: Too Severe? 太嚴厲了?</vt:lpstr>
      <vt:lpstr>PowerPoint Presentation</vt:lpstr>
      <vt:lpstr>Q2: Law of the past? 過去的律法?</vt:lpstr>
      <vt:lpstr>PowerPoint Presentation</vt:lpstr>
      <vt:lpstr>PowerPoint Presentation</vt:lpstr>
      <vt:lpstr>PowerPoint Presentation</vt:lpstr>
      <vt:lpstr>Scenario 1—Seminary Sex Offense 神學生犯罪</vt:lpstr>
      <vt:lpstr>Scenario 2—School Bully Case 學校的學霸</vt:lpstr>
      <vt:lpstr>PowerPoint Presentation</vt:lpstr>
      <vt:lpstr>PowerPoint Presentation</vt:lpstr>
      <vt:lpstr>Scenario 3—Sibling Fight弟兄爭鬥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God’s Judgment is Lex Talionis Judgment.  神的審判是以眼還眼, 以牙還牙的審判.</vt:lpstr>
      <vt:lpstr>II. God will defend the defenseless. 神要為受屈者說話.</vt:lpstr>
      <vt:lpstr>II. God will defend the defenseless. 神要為受屈者說話.</vt:lpstr>
      <vt:lpstr>PowerPoint Presentation</vt:lpstr>
      <vt:lpstr>III. God’s Judgment is righteous.  神的審判是公義的.</vt:lpstr>
      <vt:lpstr>3 NT Scriptures 3個新約的經文</vt:lpstr>
      <vt:lpstr>228 Massacre/228 屠殺</vt:lpstr>
      <vt:lpstr>64 Massacre/ 64 天安門屠殺</vt:lpstr>
      <vt:lpstr>PowerPoint Presentation</vt:lpstr>
      <vt:lpstr>3 NT Scriptures 3個新約的經文</vt:lpstr>
      <vt:lpstr>PowerPoint Presentation</vt:lpstr>
      <vt:lpstr>3 NT Scriptures 3個新約的經文</vt:lpstr>
      <vt:lpstr>IV. God’s mercy, at times,  could postpone his righteous judgment. 神的憐憫, 有時會延遲神公義的審判.</vt:lpstr>
      <vt:lpstr>Conclusion 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Eye for an Eye,  a Tooth for a Tooth 以眼還眼, 以牙還牙</dc:title>
  <dc:creator>ADVENT Taiwan</dc:creator>
  <cp:lastModifiedBy>Phoebe Lee</cp:lastModifiedBy>
  <cp:revision>23</cp:revision>
  <dcterms:created xsi:type="dcterms:W3CDTF">2018-05-05T17:46:12Z</dcterms:created>
  <dcterms:modified xsi:type="dcterms:W3CDTF">2018-05-07T19:53:32Z</dcterms:modified>
</cp:coreProperties>
</file>