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CB00-8A2B-4E16-B7D4-6B4772EE5BA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A0A3-7637-45BE-B845-F8B0CD351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8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CB00-8A2B-4E16-B7D4-6B4772EE5BA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A0A3-7637-45BE-B845-F8B0CD351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2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CB00-8A2B-4E16-B7D4-6B4772EE5BA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A0A3-7637-45BE-B845-F8B0CD351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5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CB00-8A2B-4E16-B7D4-6B4772EE5BA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A0A3-7637-45BE-B845-F8B0CD351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CB00-8A2B-4E16-B7D4-6B4772EE5BA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A0A3-7637-45BE-B845-F8B0CD351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6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CB00-8A2B-4E16-B7D4-6B4772EE5BA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A0A3-7637-45BE-B845-F8B0CD351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5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CB00-8A2B-4E16-B7D4-6B4772EE5BA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A0A3-7637-45BE-B845-F8B0CD351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1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CB00-8A2B-4E16-B7D4-6B4772EE5BA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A0A3-7637-45BE-B845-F8B0CD351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8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CB00-8A2B-4E16-B7D4-6B4772EE5BA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A0A3-7637-45BE-B845-F8B0CD351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4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CB00-8A2B-4E16-B7D4-6B4772EE5BA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A0A3-7637-45BE-B845-F8B0CD351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9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CB00-8A2B-4E16-B7D4-6B4772EE5BA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A0A3-7637-45BE-B845-F8B0CD351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3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0CB00-8A2B-4E16-B7D4-6B4772EE5BA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4A0A3-7637-45BE-B845-F8B0CD351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4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Nizami_Ganjavi_-_The_Coffin_of_Alexander_the_Great_Carried_in_Procession_-_Walters_W604320A_-_Full_Pag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1334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Without Giving, Never Owned.  </a:t>
            </a:r>
            <a:r>
              <a:rPr lang="zh-TW" altLang="en-US" b="1" dirty="0"/>
              <a:t>我若不給</a:t>
            </a:r>
            <a:r>
              <a:rPr lang="zh-TW" altLang="en-US" b="1" dirty="0" smtClean="0"/>
              <a:t>，就</a:t>
            </a:r>
            <a:r>
              <a:rPr lang="zh-TW" altLang="en-US" b="1" dirty="0"/>
              <a:t>不曾擁有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zh-TW" sz="3600" dirty="0" smtClean="0"/>
              <a:t>12/2/2018</a:t>
            </a:r>
          </a:p>
          <a:p>
            <a:r>
              <a:rPr lang="en-US" altLang="zh-TW" sz="3600" dirty="0" smtClean="0"/>
              <a:t>BOLGPC</a:t>
            </a:r>
            <a:r>
              <a:rPr lang="zh-TW" altLang="en-US" sz="3600" dirty="0" smtClean="0"/>
              <a:t> 爾灣大公園靈糧堂</a:t>
            </a:r>
            <a:endParaRPr lang="en-US" sz="3600" dirty="0" smtClean="0"/>
          </a:p>
          <a:p>
            <a:r>
              <a:rPr lang="en-US" sz="3600" dirty="0" smtClean="0"/>
              <a:t>Rev. Joseph Chang </a:t>
            </a:r>
            <a:r>
              <a:rPr lang="zh-TW" altLang="en-US" sz="3600" dirty="0" smtClean="0"/>
              <a:t>張玉明牧師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40245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II. Without Faith, you cannot really give. </a:t>
            </a:r>
            <a:br>
              <a:rPr lang="en-US" b="1" dirty="0" smtClean="0"/>
            </a:br>
            <a:r>
              <a:rPr lang="zh-TW" altLang="en-US" b="1" dirty="0" smtClean="0"/>
              <a:t>沒有信心</a:t>
            </a:r>
            <a:r>
              <a:rPr lang="en-US" b="1" dirty="0" smtClean="0"/>
              <a:t>, </a:t>
            </a:r>
            <a:r>
              <a:rPr lang="zh-TW" altLang="en-US" b="1" dirty="0" smtClean="0"/>
              <a:t>你就不可能真正的給</a:t>
            </a:r>
            <a:r>
              <a:rPr lang="en-US" b="1" dirty="0" smtClean="0"/>
              <a:t>.</a:t>
            </a:r>
            <a:endParaRPr lang="en-US" dirty="0"/>
          </a:p>
        </p:txBody>
      </p:sp>
      <p:pic>
        <p:nvPicPr>
          <p:cNvPr id="6148" name="Picture 4" descr="Plik:KrÃ¶nungsmahl Joseph 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625" y="1872357"/>
            <a:ext cx="3567054" cy="48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2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94" y="729556"/>
            <a:ext cx="11233192" cy="4351338"/>
          </a:xfrm>
        </p:spPr>
        <p:txBody>
          <a:bodyPr>
            <a:noAutofit/>
          </a:bodyPr>
          <a:lstStyle/>
          <a:p>
            <a:r>
              <a:rPr lang="en-US" sz="3200" b="1" baseline="30000" dirty="0"/>
              <a:t>19</a:t>
            </a:r>
            <a:r>
              <a:rPr lang="zh-TW" altLang="en-US" sz="3200" b="1" dirty="0"/>
              <a:t>過了許久，那些僕人的主人來了，和他們算賬。</a:t>
            </a:r>
            <a:r>
              <a:rPr lang="en-US" sz="3200" b="1" baseline="30000" dirty="0"/>
              <a:t>20</a:t>
            </a:r>
            <a:r>
              <a:rPr lang="zh-TW" altLang="en-US" sz="3200" b="1" dirty="0"/>
              <a:t>那領五千銀子的又帶著那另外的五千來，說：主阿，你交給我五千銀子。請看，我又賺了五千。</a:t>
            </a:r>
            <a:r>
              <a:rPr lang="en-US" sz="3200" b="1" baseline="30000" dirty="0"/>
              <a:t>21</a:t>
            </a:r>
            <a:r>
              <a:rPr lang="zh-TW" altLang="en-US" sz="3200" b="1" dirty="0"/>
              <a:t>主人說：好，你這又良善又忠心的僕人，你在不多的事上有忠心，我要把許多事派你管理；可以進來享受你主人的快樂。</a:t>
            </a:r>
            <a:r>
              <a:rPr lang="en-US" altLang="zh-TW" sz="3200" b="1" dirty="0"/>
              <a:t>【</a:t>
            </a:r>
            <a:r>
              <a:rPr lang="zh-TW" altLang="en-US" sz="3200" b="1" dirty="0"/>
              <a:t>太</a:t>
            </a:r>
            <a:r>
              <a:rPr lang="en-US" sz="3200" b="1" dirty="0"/>
              <a:t> 25:19~21</a:t>
            </a:r>
            <a:r>
              <a:rPr lang="en-US" altLang="zh-TW" sz="3200" b="1" dirty="0"/>
              <a:t>】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baseline="30000" dirty="0"/>
              <a:t>19</a:t>
            </a:r>
            <a:r>
              <a:rPr lang="en-US" sz="3200" b="1" dirty="0"/>
              <a:t>"Now after a long time the master of those servants came and settled accounts with them." </a:t>
            </a:r>
            <a:r>
              <a:rPr lang="en-US" sz="3200" b="1" baseline="30000" dirty="0"/>
              <a:t>20</a:t>
            </a:r>
            <a:r>
              <a:rPr lang="en-US" sz="3200" b="1" dirty="0"/>
              <a:t>"And he who had received the five talents came forward, bringing five talents more, saying, 'Master, you delivered to me five talents; here I have made five talents more.'" </a:t>
            </a:r>
            <a:r>
              <a:rPr lang="en-US" sz="3200" b="1" baseline="30000" dirty="0"/>
              <a:t>21</a:t>
            </a:r>
            <a:r>
              <a:rPr lang="en-US" sz="3200" b="1" dirty="0"/>
              <a:t>"His master said to him, 'Well done, good and faithful </a:t>
            </a:r>
            <a:r>
              <a:rPr lang="en-US" sz="3200" b="1" dirty="0" err="1"/>
              <a:t>servant.You</a:t>
            </a:r>
            <a:r>
              <a:rPr lang="en-US" sz="3200" b="1" dirty="0"/>
              <a:t> have been faithful over a little; I will set you over much. Enter into the joy of your master.'" </a:t>
            </a:r>
            <a:r>
              <a:rPr lang="en-US" altLang="zh-TW" sz="3200" b="1" dirty="0"/>
              <a:t>【</a:t>
            </a:r>
            <a:r>
              <a:rPr lang="en-US" sz="3200" b="1" dirty="0"/>
              <a:t>Matt 25:19~21</a:t>
            </a:r>
            <a:r>
              <a:rPr lang="en-US" altLang="zh-TW" sz="3200" b="1" dirty="0" smtClean="0"/>
              <a:t>】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144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170" y="365125"/>
            <a:ext cx="11505695" cy="4351338"/>
          </a:xfrm>
        </p:spPr>
        <p:txBody>
          <a:bodyPr>
            <a:noAutofit/>
          </a:bodyPr>
          <a:lstStyle/>
          <a:p>
            <a:r>
              <a:rPr lang="en-US" sz="3200" b="1" baseline="30000" dirty="0"/>
              <a:t>16</a:t>
            </a:r>
            <a:r>
              <a:rPr lang="zh-TW" altLang="en-US" sz="3200" b="1" dirty="0"/>
              <a:t>頭一個上來，說：主阿，你的一錠銀子已經賺了十錠。</a:t>
            </a:r>
            <a:r>
              <a:rPr lang="en-US" sz="3200" b="1" baseline="30000" dirty="0"/>
              <a:t>17</a:t>
            </a:r>
            <a:r>
              <a:rPr lang="zh-TW" altLang="en-US" sz="3200" b="1" dirty="0"/>
              <a:t>主人說：好！良善的僕人，你既在最小的事上有忠心，可以有權柄管十座城。</a:t>
            </a:r>
            <a:r>
              <a:rPr lang="en-US" altLang="zh-TW" sz="3200" b="1" dirty="0"/>
              <a:t>【</a:t>
            </a:r>
            <a:r>
              <a:rPr lang="zh-TW" altLang="en-US" sz="3200" b="1" dirty="0"/>
              <a:t>路</a:t>
            </a:r>
            <a:r>
              <a:rPr lang="en-US" sz="3200" b="1" dirty="0"/>
              <a:t> 19:16~17</a:t>
            </a:r>
            <a:r>
              <a:rPr lang="en-US" altLang="zh-TW" sz="3200" b="1" dirty="0"/>
              <a:t>】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baseline="30000" dirty="0"/>
              <a:t>16</a:t>
            </a:r>
            <a:r>
              <a:rPr lang="en-US" sz="3200" b="1" dirty="0"/>
              <a:t>"The first came before him, saying, 'Lord, your mina has made ten minas more.'" </a:t>
            </a:r>
            <a:r>
              <a:rPr lang="en-US" sz="3200" b="1" baseline="30000" dirty="0"/>
              <a:t>17</a:t>
            </a:r>
            <a:r>
              <a:rPr lang="en-US" sz="3200" b="1" dirty="0"/>
              <a:t>"And he said to him, 'Well done, good servant! Because you have been faithful in a very little, you shall have authority over ten cities.'" </a:t>
            </a:r>
            <a:r>
              <a:rPr lang="en-US" altLang="zh-TW" sz="3200" b="1" dirty="0"/>
              <a:t>【</a:t>
            </a:r>
            <a:r>
              <a:rPr lang="en-US" sz="3200" b="1" dirty="0"/>
              <a:t>Luke 19:16~17</a:t>
            </a:r>
            <a:r>
              <a:rPr lang="en-US" altLang="zh-TW" sz="3200" b="1" dirty="0" smtClean="0"/>
              <a:t>】</a:t>
            </a:r>
          </a:p>
          <a:p>
            <a:pPr marL="0" indent="0">
              <a:buNone/>
            </a:pPr>
            <a:endParaRPr lang="en-US" sz="3200" b="1" dirty="0"/>
          </a:p>
          <a:p>
            <a:r>
              <a:rPr lang="en-US" sz="3200" b="1" baseline="30000" dirty="0"/>
              <a:t>18</a:t>
            </a:r>
            <a:r>
              <a:rPr lang="zh-TW" altLang="en-US" sz="3200" b="1" dirty="0"/>
              <a:t>第二個來，說：主阿！你的一錠銀子，已經賺了五錠。</a:t>
            </a:r>
            <a:r>
              <a:rPr lang="en-US" sz="3200" b="1" baseline="30000" dirty="0"/>
              <a:t>19</a:t>
            </a:r>
            <a:r>
              <a:rPr lang="zh-TW" altLang="en-US" sz="3200" b="1" dirty="0"/>
              <a:t>主人說：你也可以管五座城。</a:t>
            </a:r>
            <a:r>
              <a:rPr lang="en-US" altLang="zh-TW" sz="3200" b="1" dirty="0"/>
              <a:t>【</a:t>
            </a:r>
            <a:r>
              <a:rPr lang="zh-TW" altLang="en-US" sz="3200" b="1" dirty="0"/>
              <a:t>路</a:t>
            </a:r>
            <a:r>
              <a:rPr lang="en-US" sz="3200" b="1" dirty="0"/>
              <a:t> 19:18~19</a:t>
            </a:r>
            <a:r>
              <a:rPr lang="en-US" altLang="zh-TW" sz="3200" b="1" dirty="0"/>
              <a:t>】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baseline="30000" dirty="0"/>
              <a:t>18</a:t>
            </a:r>
            <a:r>
              <a:rPr lang="en-US" sz="3200" b="1" dirty="0"/>
              <a:t>"And the second came, saying, 'Lord, your mina has made five minas.'" </a:t>
            </a:r>
            <a:r>
              <a:rPr lang="en-US" sz="3200" b="1" baseline="30000" dirty="0"/>
              <a:t>19</a:t>
            </a:r>
            <a:r>
              <a:rPr lang="en-US" sz="3200" b="1" dirty="0"/>
              <a:t>"And he said to him, 'And you are to be over five cities.'" </a:t>
            </a:r>
            <a:r>
              <a:rPr lang="en-US" altLang="zh-TW" sz="3200" b="1" dirty="0"/>
              <a:t>【</a:t>
            </a:r>
            <a:r>
              <a:rPr lang="en-US" sz="3200" b="1" dirty="0"/>
              <a:t>Luke 19:18~19</a:t>
            </a:r>
            <a:r>
              <a:rPr lang="en-US" altLang="zh-TW" sz="3200" b="1" dirty="0" smtClean="0"/>
              <a:t>】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3511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297" y="372968"/>
            <a:ext cx="10875405" cy="5811838"/>
          </a:xfrm>
        </p:spPr>
        <p:txBody>
          <a:bodyPr>
            <a:noAutofit/>
          </a:bodyPr>
          <a:lstStyle/>
          <a:p>
            <a:r>
              <a:rPr lang="en-US" sz="3200" b="1" baseline="30000" dirty="0"/>
              <a:t>20</a:t>
            </a:r>
            <a:r>
              <a:rPr lang="zh-TW" altLang="en-US" sz="3200" b="1" dirty="0"/>
              <a:t>又有一個來說：主阿，看哪，你的一錠銀子在這裡，我把他包在手巾裡存著。</a:t>
            </a:r>
            <a:r>
              <a:rPr lang="en-US" sz="3200" b="1" baseline="30000" dirty="0"/>
              <a:t>21</a:t>
            </a:r>
            <a:r>
              <a:rPr lang="zh-TW" altLang="en-US" sz="3200" b="1" dirty="0"/>
              <a:t>我原是怕你，因為你是嚴厲的人；沒有放下的，還要去拿；沒有種下的，還要去收。</a:t>
            </a:r>
            <a:r>
              <a:rPr lang="en-US" sz="3200" b="1" baseline="30000" dirty="0"/>
              <a:t>22</a:t>
            </a:r>
            <a:r>
              <a:rPr lang="zh-TW" altLang="en-US" sz="3200" b="1" dirty="0"/>
              <a:t>主人對他說：你這惡僕，我要憑你的口定你的罪。你既知道我是嚴厲的人，沒有放下的，還要去拿，沒有種下的，還要去收</a:t>
            </a:r>
            <a:r>
              <a:rPr lang="zh-TW" altLang="en-US" sz="3200" b="1" dirty="0" smtClean="0"/>
              <a:t>，</a:t>
            </a:r>
            <a:r>
              <a:rPr lang="en-US" altLang="zh-TW" sz="3200" b="1" dirty="0" smtClean="0"/>
              <a:t>【</a:t>
            </a:r>
            <a:r>
              <a:rPr lang="zh-TW" altLang="en-US" sz="3200" b="1" dirty="0"/>
              <a:t>路</a:t>
            </a:r>
            <a:r>
              <a:rPr lang="en-US" sz="3200" b="1" dirty="0"/>
              <a:t> </a:t>
            </a:r>
            <a:r>
              <a:rPr lang="en-US" sz="3200" b="1" dirty="0" smtClean="0"/>
              <a:t>19:20</a:t>
            </a:r>
            <a:r>
              <a:rPr lang="en-US" altLang="zh-TW" sz="3200" b="1" dirty="0" smtClean="0"/>
              <a:t>-22】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baseline="30000" dirty="0"/>
              <a:t>20</a:t>
            </a:r>
            <a:r>
              <a:rPr lang="en-US" sz="3200" b="1" dirty="0"/>
              <a:t>"Then another came, saying, 'Lord, here is your mina, which I kept laid away in a handkerchief;" </a:t>
            </a:r>
            <a:r>
              <a:rPr lang="en-US" sz="3200" b="1" baseline="30000" dirty="0"/>
              <a:t>21</a:t>
            </a:r>
            <a:r>
              <a:rPr lang="en-US" sz="3200" b="1" dirty="0"/>
              <a:t>"for I was afraid of you, because you are a severe man. You take what you did not deposit, and reap what you did not sow.'" </a:t>
            </a:r>
            <a:r>
              <a:rPr lang="en-US" sz="3200" b="1" baseline="30000" dirty="0"/>
              <a:t>22</a:t>
            </a:r>
            <a:r>
              <a:rPr lang="en-US" sz="3200" b="1" dirty="0"/>
              <a:t>"He said to him, 'I will condemn you with your own words, you wicked servant! You knew that I was a severe man, taking what I did not deposit and reaping what I did not sow?" </a:t>
            </a:r>
            <a:r>
              <a:rPr lang="en-US" altLang="zh-TW" sz="3200" b="1" dirty="0" smtClean="0"/>
              <a:t>【</a:t>
            </a:r>
            <a:r>
              <a:rPr lang="en-US" sz="3200" b="1" dirty="0"/>
              <a:t>Luke </a:t>
            </a:r>
            <a:r>
              <a:rPr lang="en-US" sz="3200" b="1" dirty="0" smtClean="0"/>
              <a:t>19:20</a:t>
            </a:r>
            <a:r>
              <a:rPr lang="en-US" altLang="zh-TW" sz="3200" b="1" dirty="0" smtClean="0"/>
              <a:t>-22】</a:t>
            </a:r>
            <a:endParaRPr lang="en-US" sz="3200" b="1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73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en-US" sz="3200" b="1" baseline="30000" dirty="0" smtClean="0"/>
              <a:t>23</a:t>
            </a:r>
            <a:r>
              <a:rPr lang="zh-TW" altLang="en-US" sz="3200" b="1" dirty="0"/>
              <a:t>為甚麼不把我的銀子交給銀行，等我來的時候，連本帶利都可以要回來呢？</a:t>
            </a:r>
            <a:r>
              <a:rPr lang="en-US" sz="3200" b="1" baseline="30000" dirty="0"/>
              <a:t>24</a:t>
            </a:r>
            <a:r>
              <a:rPr lang="zh-TW" altLang="en-US" sz="3200" b="1" dirty="0"/>
              <a:t>就對旁邊站著的人說：奪過他這一錠來，給那有十錠的。</a:t>
            </a:r>
            <a:r>
              <a:rPr lang="en-US" sz="3200" b="1" baseline="30000" dirty="0"/>
              <a:t>25</a:t>
            </a:r>
            <a:r>
              <a:rPr lang="zh-TW" altLang="en-US" sz="3200" b="1" dirty="0"/>
              <a:t>他們說：主阿，他已經有十錠了。</a:t>
            </a:r>
            <a:r>
              <a:rPr lang="en-US" sz="3200" b="1" baseline="30000" dirty="0"/>
              <a:t>26</a:t>
            </a:r>
            <a:r>
              <a:rPr lang="zh-TW" altLang="en-US" sz="3200" b="1" dirty="0"/>
              <a:t>主人說：我告訴你們，凡有的，還要加給他；沒有的，連他所有的也要奪過來。</a:t>
            </a:r>
            <a:r>
              <a:rPr lang="en-US" altLang="zh-TW" sz="3200" b="1" dirty="0"/>
              <a:t>【</a:t>
            </a:r>
            <a:r>
              <a:rPr lang="zh-TW" altLang="en-US" sz="3200" b="1" dirty="0"/>
              <a:t>路</a:t>
            </a:r>
            <a:r>
              <a:rPr lang="en-US" sz="3200" b="1" dirty="0"/>
              <a:t> </a:t>
            </a:r>
            <a:r>
              <a:rPr lang="en-US" sz="3200" b="1" dirty="0" smtClean="0"/>
              <a:t>19:2</a:t>
            </a:r>
            <a:r>
              <a:rPr lang="en-US" altLang="zh-TW" sz="3200" b="1" dirty="0" smtClean="0"/>
              <a:t>3-26】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baseline="30000" dirty="0" smtClean="0"/>
              <a:t>23</a:t>
            </a:r>
            <a:r>
              <a:rPr lang="en-US" sz="3200" b="1" dirty="0" smtClean="0"/>
              <a:t>"Why then did you not put my money in the bank, and at my coming I might have collected it with interest?'" </a:t>
            </a:r>
            <a:r>
              <a:rPr lang="en-US" sz="3200" b="1" baseline="30000" dirty="0" smtClean="0"/>
              <a:t>24</a:t>
            </a:r>
            <a:r>
              <a:rPr lang="en-US" sz="3200" b="1" dirty="0" smtClean="0"/>
              <a:t>"And he said to those who stood by, 'Take the mina from him, and give it to the one who has the ten minas.'" </a:t>
            </a:r>
            <a:r>
              <a:rPr lang="en-US" sz="3200" b="1" baseline="30000" dirty="0" smtClean="0"/>
              <a:t>25</a:t>
            </a:r>
            <a:r>
              <a:rPr lang="en-US" sz="3200" b="1" dirty="0" smtClean="0"/>
              <a:t>"And they said to him, 'Lord, he has ten minas!'" </a:t>
            </a:r>
            <a:r>
              <a:rPr lang="en-US" sz="3200" b="1" baseline="30000" dirty="0" smtClean="0"/>
              <a:t>26</a:t>
            </a:r>
            <a:r>
              <a:rPr lang="en-US" sz="3200" b="1" dirty="0" smtClean="0"/>
              <a:t>"'I tell you that to everyone who has, more will be given, but from the one who has not, even what he has will be taken away." </a:t>
            </a:r>
            <a:r>
              <a:rPr lang="en-US" altLang="zh-TW" sz="3200" b="1" dirty="0" smtClean="0"/>
              <a:t>【</a:t>
            </a:r>
            <a:r>
              <a:rPr lang="en-US" sz="3200" b="1" dirty="0"/>
              <a:t>Luke </a:t>
            </a:r>
            <a:r>
              <a:rPr lang="en-US" sz="3200" b="1" dirty="0" smtClean="0"/>
              <a:t>19:2</a:t>
            </a:r>
            <a:r>
              <a:rPr lang="en-US" altLang="zh-TW" sz="3200" b="1" dirty="0" smtClean="0"/>
              <a:t>3-26】</a:t>
            </a:r>
            <a:endParaRPr lang="en-US" sz="3200" b="1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7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III. Where your heart is, your money will be. </a:t>
            </a:r>
            <a:r>
              <a:rPr lang="zh-TW" altLang="en-US" b="1" dirty="0"/>
              <a:t>你的錢財在那裏，你的心就在那裏</a:t>
            </a:r>
            <a:r>
              <a:rPr lang="zh-TW" altLang="en-US" b="1" dirty="0" smtClean="0"/>
              <a:t>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aseline="30000" dirty="0"/>
              <a:t>19</a:t>
            </a:r>
            <a:r>
              <a:rPr lang="zh-TW" altLang="en-US" sz="3200" dirty="0"/>
              <a:t>不要為自己積攢財寶在地上；地上有蟲子咬，能鏽壞，也有賊挖窟窿來偷。</a:t>
            </a:r>
            <a:r>
              <a:rPr lang="en-US" sz="3200" baseline="30000" dirty="0"/>
              <a:t>20</a:t>
            </a:r>
            <a:r>
              <a:rPr lang="zh-TW" altLang="en-US" sz="3200" dirty="0"/>
              <a:t>只要積攢財寶在天上；天上沒有蟲子咬，不能鏽壞，也沒有賊挖窟窿來偷。</a:t>
            </a:r>
            <a:r>
              <a:rPr lang="en-US" sz="3200" baseline="30000" dirty="0"/>
              <a:t>21</a:t>
            </a:r>
            <a:r>
              <a:rPr lang="zh-TW" altLang="en-US" sz="3200" dirty="0"/>
              <a:t>因為你的財寶在那裡，你的心也在那裡。</a:t>
            </a:r>
            <a:r>
              <a:rPr lang="en-US" altLang="zh-TW" sz="3200" dirty="0"/>
              <a:t>【</a:t>
            </a:r>
            <a:r>
              <a:rPr lang="zh-TW" altLang="en-US" sz="3200" dirty="0"/>
              <a:t>太</a:t>
            </a:r>
            <a:r>
              <a:rPr lang="en-US" sz="3200" dirty="0"/>
              <a:t> 6:19~21</a:t>
            </a:r>
            <a:r>
              <a:rPr lang="en-US" altLang="zh-TW" sz="3200" dirty="0"/>
              <a:t>】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aseline="30000" dirty="0"/>
              <a:t>19</a:t>
            </a:r>
            <a:r>
              <a:rPr lang="en-US" sz="3200" dirty="0"/>
              <a:t>""Do not lay up for yourselves treasures on earth, where moth and rust destroy and where thieves break in and steal," </a:t>
            </a:r>
            <a:r>
              <a:rPr lang="en-US" sz="3200" baseline="30000" dirty="0"/>
              <a:t>20</a:t>
            </a:r>
            <a:r>
              <a:rPr lang="en-US" sz="3200" dirty="0"/>
              <a:t>"but lay up for yourselves treasures in heaven, where neither moth nor rust destroys and where thieves do not break in and steal." </a:t>
            </a:r>
            <a:r>
              <a:rPr lang="en-US" sz="3200" baseline="30000" dirty="0"/>
              <a:t>21</a:t>
            </a:r>
            <a:r>
              <a:rPr lang="en-US" sz="3200" dirty="0"/>
              <a:t>"For where your treasure is, there your heart will be also. " </a:t>
            </a:r>
            <a:r>
              <a:rPr lang="en-US" altLang="zh-TW" sz="3200" dirty="0"/>
              <a:t>【</a:t>
            </a:r>
            <a:r>
              <a:rPr lang="en-US" sz="3200" dirty="0"/>
              <a:t>Matt 6:19~21</a:t>
            </a:r>
            <a:r>
              <a:rPr lang="en-US" altLang="zh-TW" sz="3200" dirty="0"/>
              <a:t>】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683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III. Where your heart is, your money will be. </a:t>
            </a:r>
            <a:r>
              <a:rPr lang="zh-TW" altLang="en-US" b="1" dirty="0"/>
              <a:t>你的錢財在那裏，你的心就在那裏</a:t>
            </a:r>
            <a:r>
              <a:rPr lang="zh-TW" altLang="en-US" b="1" dirty="0" smtClean="0"/>
              <a:t>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aseline="30000" dirty="0"/>
              <a:t>19</a:t>
            </a:r>
            <a:r>
              <a:rPr lang="zh-TW" altLang="en-US" sz="3200" dirty="0"/>
              <a:t>不要為自己積攢財寶在地上；地上有蟲子咬，能鏽壞，也有賊挖窟窿來偷。</a:t>
            </a:r>
            <a:r>
              <a:rPr lang="en-US" sz="3200" baseline="30000" dirty="0"/>
              <a:t>20</a:t>
            </a:r>
            <a:r>
              <a:rPr lang="zh-TW" altLang="en-US" sz="3200" dirty="0"/>
              <a:t>只要積攢財寶在天上；天上沒有蟲子咬，不能鏽壞，也沒有賊挖窟窿來偷。</a:t>
            </a:r>
            <a:r>
              <a:rPr lang="en-US" sz="3200" baseline="30000" dirty="0"/>
              <a:t>21</a:t>
            </a:r>
            <a:r>
              <a:rPr lang="zh-TW" altLang="en-US" sz="3200" dirty="0">
                <a:solidFill>
                  <a:srgbClr val="FF0000"/>
                </a:solidFill>
              </a:rPr>
              <a:t>因為你的財寶在那裡，你的心也在那裡。</a:t>
            </a:r>
            <a:r>
              <a:rPr lang="en-US" altLang="zh-TW" sz="3200" dirty="0"/>
              <a:t>【</a:t>
            </a:r>
            <a:r>
              <a:rPr lang="zh-TW" altLang="en-US" sz="3200" dirty="0"/>
              <a:t>太</a:t>
            </a:r>
            <a:r>
              <a:rPr lang="en-US" sz="3200" dirty="0"/>
              <a:t> 6:19~21</a:t>
            </a:r>
            <a:r>
              <a:rPr lang="en-US" altLang="zh-TW" sz="3200" dirty="0"/>
              <a:t>】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aseline="30000" dirty="0"/>
              <a:t>19</a:t>
            </a:r>
            <a:r>
              <a:rPr lang="en-US" sz="3200" dirty="0"/>
              <a:t>""Do not lay up for yourselves treasures on earth, where moth and rust destroy and where thieves break in and steal," </a:t>
            </a:r>
            <a:r>
              <a:rPr lang="en-US" sz="3200" baseline="30000" dirty="0"/>
              <a:t>20</a:t>
            </a:r>
            <a:r>
              <a:rPr lang="en-US" sz="3200" dirty="0"/>
              <a:t>"but lay up for yourselves treasures in heaven, where neither moth nor rust destroys and where thieves do not break in and steal." </a:t>
            </a:r>
            <a:r>
              <a:rPr lang="en-US" sz="3200" baseline="30000" dirty="0"/>
              <a:t>21</a:t>
            </a:r>
            <a:r>
              <a:rPr lang="en-US" sz="3200" dirty="0">
                <a:solidFill>
                  <a:srgbClr val="FF0000"/>
                </a:solidFill>
              </a:rPr>
              <a:t>"For where your treasure is, there your heart will be also. " </a:t>
            </a:r>
            <a:r>
              <a:rPr lang="en-US" altLang="zh-TW" sz="3200" dirty="0"/>
              <a:t>【</a:t>
            </a:r>
            <a:r>
              <a:rPr lang="en-US" sz="3200" dirty="0"/>
              <a:t>Matt 6:19~21</a:t>
            </a:r>
            <a:r>
              <a:rPr lang="en-US" altLang="zh-TW" sz="3200" dirty="0"/>
              <a:t>】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37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Conclusion </a:t>
            </a:r>
            <a:r>
              <a:rPr lang="zh-TW" altLang="en-US" b="1" dirty="0"/>
              <a:t>結</a:t>
            </a:r>
            <a:r>
              <a:rPr lang="zh-TW" altLang="en-US" b="1" dirty="0" smtClean="0"/>
              <a:t>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781" y="1459406"/>
            <a:ext cx="11317971" cy="5074617"/>
          </a:xfrm>
        </p:spPr>
        <p:txBody>
          <a:bodyPr>
            <a:normAutofit lnSpcReduction="10000"/>
          </a:bodyPr>
          <a:lstStyle/>
          <a:p>
            <a:r>
              <a:rPr lang="en-US" sz="3500" dirty="0"/>
              <a:t>1). </a:t>
            </a:r>
            <a:r>
              <a:rPr lang="en-US" altLang="zh-TW" sz="3500" dirty="0" smtClean="0"/>
              <a:t>If I do not give, I do not truly own anything that God has blessed me with. </a:t>
            </a:r>
            <a:r>
              <a:rPr lang="zh-TW" altLang="en-US" sz="3500" dirty="0" smtClean="0"/>
              <a:t>若</a:t>
            </a:r>
            <a:r>
              <a:rPr lang="zh-TW" altLang="en-US" sz="3500" dirty="0"/>
              <a:t>我不知道給</a:t>
            </a:r>
            <a:r>
              <a:rPr lang="en-US" sz="3500" dirty="0"/>
              <a:t>, </a:t>
            </a:r>
            <a:r>
              <a:rPr lang="zh-TW" altLang="en-US" sz="3500" dirty="0"/>
              <a:t>我就不會真正的擁有神給我們的任何東西</a:t>
            </a:r>
            <a:r>
              <a:rPr lang="en-US" sz="3500" dirty="0"/>
              <a:t>.</a:t>
            </a:r>
          </a:p>
          <a:p>
            <a:r>
              <a:rPr lang="en-US" sz="3500" dirty="0"/>
              <a:t>2). </a:t>
            </a:r>
            <a:r>
              <a:rPr lang="en-US" sz="3500" dirty="0" smtClean="0"/>
              <a:t>Without faith, I do not truly give. </a:t>
            </a:r>
            <a:r>
              <a:rPr lang="zh-TW" altLang="en-US" sz="3500" dirty="0" smtClean="0"/>
              <a:t>若</a:t>
            </a:r>
            <a:r>
              <a:rPr lang="zh-TW" altLang="en-US" sz="3500" dirty="0"/>
              <a:t>我沒有信心</a:t>
            </a:r>
            <a:r>
              <a:rPr lang="en-US" sz="3500" dirty="0"/>
              <a:t>, </a:t>
            </a:r>
            <a:r>
              <a:rPr lang="zh-TW" altLang="en-US" sz="3500" dirty="0"/>
              <a:t>我就不會真正的給</a:t>
            </a:r>
            <a:r>
              <a:rPr lang="en-US" sz="3500" dirty="0"/>
              <a:t>. </a:t>
            </a:r>
            <a:r>
              <a:rPr lang="zh-TW" altLang="en-US" sz="3500" dirty="0"/>
              <a:t>我給神的是我桌子上吃剩下來的碎片</a:t>
            </a:r>
            <a:r>
              <a:rPr lang="en-US" sz="3500" dirty="0"/>
              <a:t>. </a:t>
            </a:r>
            <a:r>
              <a:rPr lang="zh-TW" altLang="en-US" sz="3500" dirty="0"/>
              <a:t>將來在神的國度</a:t>
            </a:r>
            <a:r>
              <a:rPr lang="en-US" sz="3500" dirty="0"/>
              <a:t>, </a:t>
            </a:r>
            <a:r>
              <a:rPr lang="zh-TW" altLang="en-US" sz="3500" dirty="0"/>
              <a:t>主耶穌是不是只給我們吃宴會廳裡面的巧克力糖呢</a:t>
            </a:r>
            <a:r>
              <a:rPr lang="en-US" sz="3500" dirty="0"/>
              <a:t>?</a:t>
            </a:r>
          </a:p>
          <a:p>
            <a:r>
              <a:rPr lang="en-US" sz="3500" dirty="0"/>
              <a:t>3). </a:t>
            </a:r>
            <a:r>
              <a:rPr lang="en-US" sz="3500" dirty="0" smtClean="0"/>
              <a:t>If I do not place the money in God’s kingdom, my heart could not be in His kingdom. </a:t>
            </a:r>
            <a:r>
              <a:rPr lang="zh-TW" altLang="en-US" sz="3500" dirty="0" smtClean="0"/>
              <a:t>若</a:t>
            </a:r>
            <a:r>
              <a:rPr lang="zh-TW" altLang="en-US" sz="3500" dirty="0"/>
              <a:t>我不把錢投資在神國度的事工上</a:t>
            </a:r>
            <a:r>
              <a:rPr lang="en-US" sz="3500" dirty="0"/>
              <a:t>, </a:t>
            </a:r>
            <a:r>
              <a:rPr lang="zh-TW" altLang="en-US" sz="3500" dirty="0"/>
              <a:t>我的心就不在神國上面</a:t>
            </a:r>
            <a:r>
              <a:rPr lang="en-US" sz="3500" dirty="0"/>
              <a:t>, </a:t>
            </a:r>
            <a:r>
              <a:rPr lang="zh-TW" altLang="en-US" sz="3500" dirty="0"/>
              <a:t>我就沒有辦法真正在屬靈的事情上成長</a:t>
            </a:r>
            <a:r>
              <a:rPr lang="en-US" sz="3500" dirty="0"/>
              <a:t>, </a:t>
            </a:r>
            <a:r>
              <a:rPr lang="zh-TW" altLang="en-US" sz="3500" dirty="0"/>
              <a:t>將來怎能夠在神國度裏面承擔責任呢</a:t>
            </a:r>
            <a:r>
              <a:rPr lang="en-US" sz="3500" dirty="0"/>
              <a:t>?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926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I. If I never give, I do not own a thing.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zh-TW" altLang="en-US" b="1" dirty="0" smtClean="0"/>
              <a:t>我</a:t>
            </a:r>
            <a:r>
              <a:rPr lang="zh-TW" altLang="en-US" b="1" dirty="0"/>
              <a:t>若不給</a:t>
            </a:r>
            <a:r>
              <a:rPr lang="zh-TW" altLang="en-US" b="1" dirty="0" smtClean="0"/>
              <a:t>，就</a:t>
            </a:r>
            <a:r>
              <a:rPr lang="zh-TW" altLang="en-US" b="1" dirty="0"/>
              <a:t>不曾擁</a:t>
            </a:r>
            <a:r>
              <a:rPr lang="zh-TW" altLang="en-US" b="1" dirty="0" smtClean="0"/>
              <a:t>有</a:t>
            </a:r>
            <a:endParaRPr lang="en-US" dirty="0"/>
          </a:p>
        </p:txBody>
      </p:sp>
      <p:pic>
        <p:nvPicPr>
          <p:cNvPr id="1026" name="Picture 2" descr="Image result for alexander the grea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41" y="1855606"/>
            <a:ext cx="725223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61400" y="2788920"/>
            <a:ext cx="269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Died at age 33. </a:t>
            </a:r>
          </a:p>
          <a:p>
            <a:r>
              <a:rPr lang="en-US" altLang="zh-TW" sz="3200" dirty="0" smtClean="0"/>
              <a:t>33</a:t>
            </a:r>
            <a:r>
              <a:rPr lang="zh-TW" altLang="en-US" sz="3200" dirty="0" smtClean="0"/>
              <a:t>歲死了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765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I. If I never give, I do not own a thing.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zh-TW" altLang="en-US" b="1" dirty="0" smtClean="0"/>
              <a:t>我</a:t>
            </a:r>
            <a:r>
              <a:rPr lang="zh-TW" altLang="en-US" b="1" dirty="0"/>
              <a:t>若不給</a:t>
            </a:r>
            <a:r>
              <a:rPr lang="zh-TW" altLang="en-US" b="1" dirty="0" smtClean="0"/>
              <a:t>，就</a:t>
            </a:r>
            <a:r>
              <a:rPr lang="zh-TW" altLang="en-US" b="1" dirty="0"/>
              <a:t>不曾擁</a:t>
            </a:r>
            <a:r>
              <a:rPr lang="zh-TW" altLang="en-US" b="1" dirty="0" smtClean="0"/>
              <a:t>有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61400" y="2788920"/>
            <a:ext cx="269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Died at age 33. </a:t>
            </a:r>
          </a:p>
          <a:p>
            <a:r>
              <a:rPr lang="en-US" altLang="zh-TW" sz="3200" dirty="0" smtClean="0"/>
              <a:t>33</a:t>
            </a:r>
            <a:r>
              <a:rPr lang="zh-TW" altLang="en-US" sz="3200" dirty="0" smtClean="0"/>
              <a:t>歲死了</a:t>
            </a:r>
            <a:endParaRPr lang="en-US" sz="3200" dirty="0"/>
          </a:p>
        </p:txBody>
      </p:sp>
      <p:pic>
        <p:nvPicPr>
          <p:cNvPr id="2052" name="Picture 4" descr="Icon of Jesus Ch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35" y="1825625"/>
            <a:ext cx="3349625" cy="460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9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s://upload.wikimedia.org/wikipedia/commons/9/95/Nizami_Ganjavi_-_The_Coffin_of_Alexander_the_Great_Carried_in_Procession_-_Walters_W604320A_-_Full_P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59" y="627321"/>
            <a:ext cx="3980031" cy="576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6628" y="2705986"/>
            <a:ext cx="49760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hlinkClick r:id="rId3" tooltip="File:Nizami Ganjavi - The Coffin of Alexander the Great Carried in Procession - Walters W604320A - Full Page.jpg"/>
              </a:rPr>
              <a:t>Nizami</a:t>
            </a:r>
            <a:r>
              <a:rPr lang="en-US" sz="3200" dirty="0">
                <a:hlinkClick r:id="rId3" tooltip="File:Nizami Ganjavi - The Coffin of Alexander the Great Carried in Procession - Walters W604320A - Full Page.jpg"/>
              </a:rPr>
              <a:t> </a:t>
            </a:r>
            <a:r>
              <a:rPr lang="en-US" sz="3200" dirty="0" err="1">
                <a:hlinkClick r:id="rId3" tooltip="File:Nizami Ganjavi - The Coffin of Alexander the Great Carried in Procession - Walters W604320A - Full Page.jpg"/>
              </a:rPr>
              <a:t>Ganjavi</a:t>
            </a:r>
            <a:r>
              <a:rPr lang="en-US" sz="3200" dirty="0">
                <a:hlinkClick r:id="rId3" tooltip="File:Nizami Ganjavi - The Coffin of Alexander the Great Carried in Procession - Walters W604320A - Full Page.jpg"/>
              </a:rPr>
              <a:t> - The Coffin of Alexander the Great Carried in Procession - Walters W604320A - Full Page.jpg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76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File:Nizami Ganjavi - The Coffin of Alexander the Great Carried in Procession - Walters W604320A - minia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31" y="1310750"/>
            <a:ext cx="11530987" cy="494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39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60" y="784224"/>
            <a:ext cx="10896600" cy="5017135"/>
          </a:xfrm>
        </p:spPr>
        <p:txBody>
          <a:bodyPr>
            <a:noAutofit/>
          </a:bodyPr>
          <a:lstStyle/>
          <a:p>
            <a:r>
              <a:rPr lang="en-US" sz="3200" b="1" baseline="30000" dirty="0"/>
              <a:t>19</a:t>
            </a:r>
            <a:r>
              <a:rPr lang="zh-TW" altLang="en-US" sz="3200" b="1" dirty="0"/>
              <a:t>不要為自己積攢財寶在地上；地上有蟲子咬，能鏽壞，也有賊挖窟窿來偷。</a:t>
            </a:r>
            <a:r>
              <a:rPr lang="en-US" sz="3200" b="1" baseline="30000" dirty="0"/>
              <a:t>20</a:t>
            </a:r>
            <a:r>
              <a:rPr lang="zh-TW" altLang="en-US" sz="3200" b="1" dirty="0"/>
              <a:t>只要積攢財寶在天上；天上沒有蟲子咬，不能鏽壞，也沒有賊挖窟窿來偷。</a:t>
            </a:r>
            <a:r>
              <a:rPr lang="en-US" sz="3200" b="1" baseline="30000" dirty="0"/>
              <a:t>21</a:t>
            </a:r>
            <a:r>
              <a:rPr lang="zh-TW" altLang="en-US" sz="3200" b="1" dirty="0"/>
              <a:t>因為你的財寶在那裡，你的心也在那裡。</a:t>
            </a:r>
            <a:r>
              <a:rPr lang="en-US" altLang="zh-TW" sz="3200" b="1" dirty="0"/>
              <a:t>【</a:t>
            </a:r>
            <a:r>
              <a:rPr lang="zh-TW" altLang="en-US" sz="3200" b="1" dirty="0"/>
              <a:t>太</a:t>
            </a:r>
            <a:r>
              <a:rPr lang="en-US" sz="3200" b="1" dirty="0"/>
              <a:t> 6:19~21</a:t>
            </a:r>
            <a:r>
              <a:rPr lang="en-US" altLang="zh-TW" sz="3200" b="1" dirty="0"/>
              <a:t>】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baseline="30000" dirty="0"/>
              <a:t>19</a:t>
            </a:r>
            <a:r>
              <a:rPr lang="en-US" sz="3200" b="1" dirty="0"/>
              <a:t>""Do not lay up for yourselves treasures on earth, where moth and rust destroy and where thieves break in and steal," </a:t>
            </a:r>
            <a:r>
              <a:rPr lang="en-US" sz="3200" b="1" baseline="30000" dirty="0"/>
              <a:t>20</a:t>
            </a:r>
            <a:r>
              <a:rPr lang="en-US" sz="3200" b="1" dirty="0"/>
              <a:t>"but lay up for yourselves treasures in heaven, where neither moth nor rust destroys and where thieves do not break in and steal." </a:t>
            </a:r>
            <a:r>
              <a:rPr lang="en-US" sz="3200" b="1" baseline="30000" dirty="0"/>
              <a:t>21</a:t>
            </a:r>
            <a:r>
              <a:rPr lang="en-US" sz="3200" b="1" dirty="0"/>
              <a:t>"For where your treasure is, there your heart will be also. " </a:t>
            </a:r>
            <a:r>
              <a:rPr lang="en-US" altLang="zh-TW" sz="3200" b="1" dirty="0"/>
              <a:t>【</a:t>
            </a:r>
            <a:r>
              <a:rPr lang="en-US" sz="3200" b="1" dirty="0"/>
              <a:t>Matt 6:19~21</a:t>
            </a:r>
            <a:r>
              <a:rPr lang="en-US" altLang="zh-TW" sz="3200" b="1" dirty="0" smtClean="0"/>
              <a:t>】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0192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Jim Elliott (1927-1956) </a:t>
            </a:r>
          </a:p>
        </p:txBody>
      </p:sp>
      <p:pic>
        <p:nvPicPr>
          <p:cNvPr id="4" name="Content Placeholder 3" descr="Image result for jim ellio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839" y="1800225"/>
            <a:ext cx="3064322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i2.wp.com/www.manlihood.com/wp-content/uploads/2017/01/18-Great-Jim-Elliot-Quotes.jpg?resize=300%2C1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260" y="1800224"/>
            <a:ext cx="6569134" cy="3722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374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>
            <a:noAutofit/>
          </a:bodyPr>
          <a:lstStyle/>
          <a:p>
            <a:r>
              <a:rPr lang="en-US" sz="3200" i="1" dirty="0"/>
              <a:t>He is no fool who gives what he cannot keep to gain that which he cannot lose.</a:t>
            </a:r>
            <a:endParaRPr lang="en-US" sz="3200" dirty="0"/>
          </a:p>
          <a:p>
            <a:r>
              <a:rPr lang="zh-TW" altLang="en-US" sz="3200" i="1" dirty="0"/>
              <a:t>放棄他不能保有的</a:t>
            </a:r>
            <a:r>
              <a:rPr lang="en-US" sz="3200" i="1" dirty="0"/>
              <a:t>, </a:t>
            </a:r>
            <a:r>
              <a:rPr lang="zh-TW" altLang="en-US" sz="3200" i="1" dirty="0"/>
              <a:t>去換取他不能失去的</a:t>
            </a:r>
            <a:r>
              <a:rPr lang="en-US" sz="3200" i="1" dirty="0"/>
              <a:t>, </a:t>
            </a:r>
            <a:r>
              <a:rPr lang="zh-TW" altLang="en-US" sz="3200" i="1" dirty="0"/>
              <a:t>這樣的人絕對不會是傻瓜</a:t>
            </a:r>
            <a:r>
              <a:rPr lang="en-US" sz="3200" i="1" dirty="0"/>
              <a:t>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i="1" dirty="0"/>
              <a:t>Wherever you are - be all there.</a:t>
            </a:r>
            <a:endParaRPr lang="en-US" sz="3200" dirty="0"/>
          </a:p>
          <a:p>
            <a:r>
              <a:rPr lang="zh-TW" altLang="en-US" sz="3200" i="1" dirty="0"/>
              <a:t>你人在哪裡</a:t>
            </a:r>
            <a:r>
              <a:rPr lang="en-US" sz="3200" i="1" dirty="0"/>
              <a:t>, </a:t>
            </a:r>
            <a:r>
              <a:rPr lang="zh-TW" altLang="en-US" sz="3200" i="1" dirty="0"/>
              <a:t>就把你的心也放在那裏</a:t>
            </a:r>
            <a:r>
              <a:rPr lang="en-US" sz="3200" i="1" dirty="0"/>
              <a:t>!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i="1" dirty="0"/>
              <a:t>God always gives His best to those who leave the choice with him.</a:t>
            </a:r>
            <a:endParaRPr lang="en-US" sz="3200" dirty="0"/>
          </a:p>
          <a:p>
            <a:r>
              <a:rPr lang="zh-TW" altLang="en-US" sz="3200" i="1" dirty="0"/>
              <a:t>一個讓神為他選擇的人</a:t>
            </a:r>
            <a:r>
              <a:rPr lang="en-US" sz="3200" i="1" dirty="0"/>
              <a:t>, </a:t>
            </a:r>
            <a:r>
              <a:rPr lang="zh-TW" altLang="en-US" sz="3200" i="1" dirty="0"/>
              <a:t>神常常把自己最好的給他</a:t>
            </a:r>
            <a:r>
              <a:rPr lang="en-US" sz="3200" i="1" dirty="0"/>
              <a:t>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632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II. Without Faith, you cannot really give.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zh-TW" altLang="en-US" b="1" dirty="0" smtClean="0"/>
              <a:t>沒</a:t>
            </a:r>
            <a:r>
              <a:rPr lang="zh-TW" altLang="en-US" b="1" dirty="0"/>
              <a:t>有信心</a:t>
            </a:r>
            <a:r>
              <a:rPr lang="en-US" b="1" dirty="0"/>
              <a:t>, </a:t>
            </a:r>
            <a:r>
              <a:rPr lang="zh-TW" altLang="en-US" b="1" dirty="0"/>
              <a:t>你就不可能真正的給</a:t>
            </a:r>
            <a:r>
              <a:rPr lang="en-US" b="1" dirty="0" smtClean="0"/>
              <a:t>.</a:t>
            </a:r>
            <a:endParaRPr lang="en-US" dirty="0"/>
          </a:p>
        </p:txBody>
      </p:sp>
      <p:pic>
        <p:nvPicPr>
          <p:cNvPr id="5122" name="Picture 2" descr="Image result for king's banquet h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870" y="1855902"/>
            <a:ext cx="6085694" cy="485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06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1157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新細明體</vt:lpstr>
      <vt:lpstr>Arial</vt:lpstr>
      <vt:lpstr>Calibri</vt:lpstr>
      <vt:lpstr>Calibri Light</vt:lpstr>
      <vt:lpstr>Office Theme</vt:lpstr>
      <vt:lpstr>Without Giving, Never Owned.  我若不給，就不曾擁有</vt:lpstr>
      <vt:lpstr>I. If I never give, I do not own a thing.  我若不給，就不曾擁有</vt:lpstr>
      <vt:lpstr>I. If I never give, I do not own a thing.  我若不給，就不曾擁有</vt:lpstr>
      <vt:lpstr>PowerPoint Presentation</vt:lpstr>
      <vt:lpstr>PowerPoint Presentation</vt:lpstr>
      <vt:lpstr>PowerPoint Presentation</vt:lpstr>
      <vt:lpstr>Jim Elliott (1927-1956) </vt:lpstr>
      <vt:lpstr>PowerPoint Presentation</vt:lpstr>
      <vt:lpstr>II. Without Faith, you cannot really give.  沒有信心, 你就不可能真正的給.</vt:lpstr>
      <vt:lpstr>II. Without Faith, you cannot really give.  沒有信心, 你就不可能真正的給.</vt:lpstr>
      <vt:lpstr>PowerPoint Presentation</vt:lpstr>
      <vt:lpstr>PowerPoint Presentation</vt:lpstr>
      <vt:lpstr>PowerPoint Presentation</vt:lpstr>
      <vt:lpstr>PowerPoint Presentation</vt:lpstr>
      <vt:lpstr>III. Where your heart is, your money will be. 你的錢財在那裏，你的心就在那裏。</vt:lpstr>
      <vt:lpstr>III. Where your heart is, your money will be. 你的錢財在那裏，你的心就在那裏。</vt:lpstr>
      <vt:lpstr>Conclusion 結論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Without Giving, Never Owned.  我若不給，就不曾擁有</dc:title>
  <dc:creator>Joseph Chang</dc:creator>
  <cp:lastModifiedBy>Phoebe Lee</cp:lastModifiedBy>
  <cp:revision>9</cp:revision>
  <dcterms:created xsi:type="dcterms:W3CDTF">2018-12-01T23:09:51Z</dcterms:created>
  <dcterms:modified xsi:type="dcterms:W3CDTF">2018-12-05T17:05:15Z</dcterms:modified>
</cp:coreProperties>
</file>