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69" r:id="rId3"/>
    <p:sldId id="258" r:id="rId4"/>
    <p:sldId id="259" r:id="rId5"/>
    <p:sldId id="279" r:id="rId6"/>
    <p:sldId id="260" r:id="rId7"/>
    <p:sldId id="261" r:id="rId8"/>
    <p:sldId id="280" r:id="rId9"/>
    <p:sldId id="262" r:id="rId10"/>
    <p:sldId id="263" r:id="rId11"/>
    <p:sldId id="264" r:id="rId12"/>
    <p:sldId id="283" r:id="rId13"/>
    <p:sldId id="284" r:id="rId14"/>
    <p:sldId id="285" r:id="rId15"/>
    <p:sldId id="265" r:id="rId16"/>
    <p:sldId id="281" r:id="rId17"/>
    <p:sldId id="266" r:id="rId18"/>
    <p:sldId id="267" r:id="rId19"/>
    <p:sldId id="282" r:id="rId20"/>
    <p:sldId id="268" r:id="rId21"/>
  </p:sldIdLst>
  <p:sldSz cx="9144000" cy="5143500" type="screen16x9"/>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4" d="100"/>
          <a:sy n="144" d="100"/>
        </p:scale>
        <p:origin x="65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19"/>
            <a:ext cx="7772400" cy="1102519"/>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48838F2C-BBF8-42B2-B11D-2F4FDCE905B4}" type="datetimeFigureOut">
              <a:rPr lang="zh-TW" altLang="en-US" smtClean="0"/>
              <a:t>2020/1/15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E212554-7240-424C-970D-B15C25B13257}" type="slidenum">
              <a:rPr lang="zh-TW" altLang="en-US" smtClean="0"/>
              <a:t>‹#›</a:t>
            </a:fld>
            <a:endParaRPr lang="zh-TW" altLang="en-US"/>
          </a:p>
        </p:txBody>
      </p:sp>
    </p:spTree>
    <p:extLst>
      <p:ext uri="{BB962C8B-B14F-4D97-AF65-F5344CB8AC3E}">
        <p14:creationId xmlns:p14="http://schemas.microsoft.com/office/powerpoint/2010/main" val="947378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48838F2C-BBF8-42B2-B11D-2F4FDCE905B4}" type="datetimeFigureOut">
              <a:rPr lang="zh-TW" altLang="en-US" smtClean="0"/>
              <a:t>2020/1/15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E212554-7240-424C-970D-B15C25B13257}" type="slidenum">
              <a:rPr lang="zh-TW" altLang="en-US" smtClean="0"/>
              <a:t>‹#›</a:t>
            </a:fld>
            <a:endParaRPr lang="zh-TW" altLang="en-US"/>
          </a:p>
        </p:txBody>
      </p:sp>
    </p:spTree>
    <p:extLst>
      <p:ext uri="{BB962C8B-B14F-4D97-AF65-F5344CB8AC3E}">
        <p14:creationId xmlns:p14="http://schemas.microsoft.com/office/powerpoint/2010/main" val="1525453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5979"/>
            <a:ext cx="2057400" cy="4388644"/>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05979"/>
            <a:ext cx="6019800" cy="4388644"/>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48838F2C-BBF8-42B2-B11D-2F4FDCE905B4}" type="datetimeFigureOut">
              <a:rPr lang="zh-TW" altLang="en-US" smtClean="0"/>
              <a:t>2020/1/15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E212554-7240-424C-970D-B15C25B13257}" type="slidenum">
              <a:rPr lang="zh-TW" altLang="en-US" smtClean="0"/>
              <a:t>‹#›</a:t>
            </a:fld>
            <a:endParaRPr lang="zh-TW" altLang="en-US"/>
          </a:p>
        </p:txBody>
      </p:sp>
    </p:spTree>
    <p:extLst>
      <p:ext uri="{BB962C8B-B14F-4D97-AF65-F5344CB8AC3E}">
        <p14:creationId xmlns:p14="http://schemas.microsoft.com/office/powerpoint/2010/main" val="4053780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48838F2C-BBF8-42B2-B11D-2F4FDCE905B4}" type="datetimeFigureOut">
              <a:rPr lang="zh-TW" altLang="en-US" smtClean="0"/>
              <a:t>2020/1/15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E212554-7240-424C-970D-B15C25B13257}" type="slidenum">
              <a:rPr lang="zh-TW" altLang="en-US" smtClean="0"/>
              <a:t>‹#›</a:t>
            </a:fld>
            <a:endParaRPr lang="zh-TW" altLang="en-US"/>
          </a:p>
        </p:txBody>
      </p:sp>
    </p:spTree>
    <p:extLst>
      <p:ext uri="{BB962C8B-B14F-4D97-AF65-F5344CB8AC3E}">
        <p14:creationId xmlns:p14="http://schemas.microsoft.com/office/powerpoint/2010/main" val="2296814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48838F2C-BBF8-42B2-B11D-2F4FDCE905B4}" type="datetimeFigureOut">
              <a:rPr lang="zh-TW" altLang="en-US" smtClean="0"/>
              <a:t>2020/1/15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E212554-7240-424C-970D-B15C25B13257}" type="slidenum">
              <a:rPr lang="zh-TW" altLang="en-US" smtClean="0"/>
              <a:t>‹#›</a:t>
            </a:fld>
            <a:endParaRPr lang="zh-TW" altLang="en-US"/>
          </a:p>
        </p:txBody>
      </p:sp>
    </p:spTree>
    <p:extLst>
      <p:ext uri="{BB962C8B-B14F-4D97-AF65-F5344CB8AC3E}">
        <p14:creationId xmlns:p14="http://schemas.microsoft.com/office/powerpoint/2010/main" val="3447721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48838F2C-BBF8-42B2-B11D-2F4FDCE905B4}" type="datetimeFigureOut">
              <a:rPr lang="zh-TW" altLang="en-US" smtClean="0"/>
              <a:t>2020/1/15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E212554-7240-424C-970D-B15C25B13257}" type="slidenum">
              <a:rPr lang="zh-TW" altLang="en-US" smtClean="0"/>
              <a:t>‹#›</a:t>
            </a:fld>
            <a:endParaRPr lang="zh-TW" altLang="en-US"/>
          </a:p>
        </p:txBody>
      </p:sp>
    </p:spTree>
    <p:extLst>
      <p:ext uri="{BB962C8B-B14F-4D97-AF65-F5344CB8AC3E}">
        <p14:creationId xmlns:p14="http://schemas.microsoft.com/office/powerpoint/2010/main" val="2635367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48838F2C-BBF8-42B2-B11D-2F4FDCE905B4}" type="datetimeFigureOut">
              <a:rPr lang="zh-TW" altLang="en-US" smtClean="0"/>
              <a:t>2020/1/15</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E212554-7240-424C-970D-B15C25B13257}" type="slidenum">
              <a:rPr lang="zh-TW" altLang="en-US" smtClean="0"/>
              <a:t>‹#›</a:t>
            </a:fld>
            <a:endParaRPr lang="zh-TW" altLang="en-US"/>
          </a:p>
        </p:txBody>
      </p:sp>
    </p:spTree>
    <p:extLst>
      <p:ext uri="{BB962C8B-B14F-4D97-AF65-F5344CB8AC3E}">
        <p14:creationId xmlns:p14="http://schemas.microsoft.com/office/powerpoint/2010/main" val="2012513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48838F2C-BBF8-42B2-B11D-2F4FDCE905B4}" type="datetimeFigureOut">
              <a:rPr lang="zh-TW" altLang="en-US" smtClean="0"/>
              <a:t>2020/1/15</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E212554-7240-424C-970D-B15C25B13257}" type="slidenum">
              <a:rPr lang="zh-TW" altLang="en-US" smtClean="0"/>
              <a:t>‹#›</a:t>
            </a:fld>
            <a:endParaRPr lang="zh-TW" altLang="en-US"/>
          </a:p>
        </p:txBody>
      </p:sp>
    </p:spTree>
    <p:extLst>
      <p:ext uri="{BB962C8B-B14F-4D97-AF65-F5344CB8AC3E}">
        <p14:creationId xmlns:p14="http://schemas.microsoft.com/office/powerpoint/2010/main" val="3284278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48838F2C-BBF8-42B2-B11D-2F4FDCE905B4}" type="datetimeFigureOut">
              <a:rPr lang="zh-TW" altLang="en-US" smtClean="0"/>
              <a:t>2020/1/15</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E212554-7240-424C-970D-B15C25B13257}" type="slidenum">
              <a:rPr lang="zh-TW" altLang="en-US" smtClean="0"/>
              <a:t>‹#›</a:t>
            </a:fld>
            <a:endParaRPr lang="zh-TW" altLang="en-US"/>
          </a:p>
        </p:txBody>
      </p:sp>
    </p:spTree>
    <p:extLst>
      <p:ext uri="{BB962C8B-B14F-4D97-AF65-F5344CB8AC3E}">
        <p14:creationId xmlns:p14="http://schemas.microsoft.com/office/powerpoint/2010/main" val="1500291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04787"/>
            <a:ext cx="3008313" cy="871538"/>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48838F2C-BBF8-42B2-B11D-2F4FDCE905B4}" type="datetimeFigureOut">
              <a:rPr lang="zh-TW" altLang="en-US" smtClean="0"/>
              <a:t>2020/1/15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E212554-7240-424C-970D-B15C25B13257}" type="slidenum">
              <a:rPr lang="zh-TW" altLang="en-US" smtClean="0"/>
              <a:t>‹#›</a:t>
            </a:fld>
            <a:endParaRPr lang="zh-TW" altLang="en-US"/>
          </a:p>
        </p:txBody>
      </p:sp>
    </p:spTree>
    <p:extLst>
      <p:ext uri="{BB962C8B-B14F-4D97-AF65-F5344CB8AC3E}">
        <p14:creationId xmlns:p14="http://schemas.microsoft.com/office/powerpoint/2010/main" val="113403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0"/>
            <a:ext cx="5486400" cy="425054"/>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48838F2C-BBF8-42B2-B11D-2F4FDCE905B4}" type="datetimeFigureOut">
              <a:rPr lang="zh-TW" altLang="en-US" smtClean="0"/>
              <a:t>2020/1/15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E212554-7240-424C-970D-B15C25B13257}" type="slidenum">
              <a:rPr lang="zh-TW" altLang="en-US" smtClean="0"/>
              <a:t>‹#›</a:t>
            </a:fld>
            <a:endParaRPr lang="zh-TW" altLang="en-US"/>
          </a:p>
        </p:txBody>
      </p:sp>
    </p:spTree>
    <p:extLst>
      <p:ext uri="{BB962C8B-B14F-4D97-AF65-F5344CB8AC3E}">
        <p14:creationId xmlns:p14="http://schemas.microsoft.com/office/powerpoint/2010/main" val="1509195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8838F2C-BBF8-42B2-B11D-2F4FDCE905B4}" type="datetimeFigureOut">
              <a:rPr lang="zh-TW" altLang="en-US" smtClean="0"/>
              <a:t>2020/1/15</a:t>
            </a:fld>
            <a:endParaRPr lang="zh-TW" altLang="en-US"/>
          </a:p>
        </p:txBody>
      </p:sp>
      <p:sp>
        <p:nvSpPr>
          <p:cNvPr id="5" name="頁尾版面配置區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E212554-7240-424C-970D-B15C25B13257}" type="slidenum">
              <a:rPr lang="zh-TW" altLang="en-US" smtClean="0"/>
              <a:t>‹#›</a:t>
            </a:fld>
            <a:endParaRPr lang="zh-TW" altLang="en-US"/>
          </a:p>
        </p:txBody>
      </p:sp>
    </p:spTree>
    <p:extLst>
      <p:ext uri="{BB962C8B-B14F-4D97-AF65-F5344CB8AC3E}">
        <p14:creationId xmlns:p14="http://schemas.microsoft.com/office/powerpoint/2010/main" val="188480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child rearing in chris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20" y="0"/>
            <a:ext cx="917502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3707904" y="411510"/>
            <a:ext cx="5794663" cy="1446550"/>
          </a:xfrm>
          <a:prstGeom prst="rect">
            <a:avLst/>
          </a:prstGeom>
          <a:effectLst>
            <a:outerShdw blurRad="50800" dist="38100" dir="13500000" algn="br" rotWithShape="0">
              <a:prstClr val="black">
                <a:alpha val="40000"/>
              </a:prstClr>
            </a:outerShdw>
          </a:effectLst>
        </p:spPr>
        <p:txBody>
          <a:bodyPr wrap="none">
            <a:spAutoFit/>
          </a:bodyPr>
          <a:lstStyle/>
          <a:p>
            <a:r>
              <a:rPr lang="en-US" altLang="zh-TW" sz="4400" b="1" dirty="0" smtClean="0">
                <a:solidFill>
                  <a:schemeClr val="bg1"/>
                </a:solidFill>
              </a:rPr>
              <a:t>Bring Up Your Children </a:t>
            </a:r>
          </a:p>
          <a:p>
            <a:r>
              <a:rPr lang="zh-TW" altLang="en-US" sz="4400" b="1" dirty="0" smtClean="0">
                <a:solidFill>
                  <a:schemeClr val="bg1"/>
                </a:solidFill>
              </a:rPr>
              <a:t>      </a:t>
            </a:r>
            <a:r>
              <a:rPr lang="zh-TW" altLang="zh-TW" sz="4400" b="1" dirty="0" smtClean="0">
                <a:solidFill>
                  <a:schemeClr val="bg1"/>
                </a:solidFill>
              </a:rPr>
              <a:t>養大你的兒女</a:t>
            </a:r>
            <a:endParaRPr lang="zh-TW" altLang="zh-TW" sz="4400" dirty="0">
              <a:solidFill>
                <a:schemeClr val="bg1"/>
              </a:solidFill>
            </a:endParaRPr>
          </a:p>
        </p:txBody>
      </p:sp>
      <p:sp>
        <p:nvSpPr>
          <p:cNvPr id="3" name="矩形 2"/>
          <p:cNvSpPr/>
          <p:nvPr/>
        </p:nvSpPr>
        <p:spPr>
          <a:xfrm>
            <a:off x="4788024" y="3587184"/>
            <a:ext cx="4324956" cy="1292662"/>
          </a:xfrm>
          <a:prstGeom prst="rect">
            <a:avLst/>
          </a:prstGeom>
          <a:effectLst>
            <a:outerShdw blurRad="50800" dist="38100" dir="13500000" algn="br" rotWithShape="0">
              <a:prstClr val="black">
                <a:alpha val="40000"/>
              </a:prstClr>
            </a:outerShdw>
          </a:effectLst>
        </p:spPr>
        <p:txBody>
          <a:bodyPr wrap="square">
            <a:spAutoFit/>
          </a:bodyPr>
          <a:lstStyle/>
          <a:p>
            <a:r>
              <a:rPr lang="en-US" altLang="zh-TW" sz="2600" b="1" dirty="0" smtClean="0">
                <a:solidFill>
                  <a:srgbClr val="FF0000"/>
                </a:solidFill>
              </a:rPr>
              <a:t> </a:t>
            </a:r>
            <a:r>
              <a:rPr lang="zh-TW" altLang="en-US" sz="2600" b="1" dirty="0" smtClean="0">
                <a:solidFill>
                  <a:srgbClr val="FF0000"/>
                </a:solidFill>
              </a:rPr>
              <a:t>             </a:t>
            </a:r>
            <a:r>
              <a:rPr lang="en-US" altLang="zh-TW" sz="2600" b="1" dirty="0" smtClean="0">
                <a:solidFill>
                  <a:schemeClr val="bg1"/>
                </a:solidFill>
              </a:rPr>
              <a:t>1/12/2020</a:t>
            </a:r>
          </a:p>
          <a:p>
            <a:r>
              <a:rPr lang="en-US" altLang="zh-TW" sz="2600" b="1" dirty="0" smtClean="0">
                <a:solidFill>
                  <a:schemeClr val="bg1"/>
                </a:solidFill>
              </a:rPr>
              <a:t>           Rev. Joseph Chang</a:t>
            </a:r>
          </a:p>
          <a:p>
            <a:r>
              <a:rPr lang="en-US" altLang="zh-TW" sz="2600" b="1" dirty="0" smtClean="0">
                <a:solidFill>
                  <a:schemeClr val="bg1"/>
                </a:solidFill>
              </a:rPr>
              <a:t>BOLGPC </a:t>
            </a:r>
            <a:r>
              <a:rPr lang="zh-TW" altLang="en-US" sz="2600" b="1" dirty="0" smtClean="0">
                <a:solidFill>
                  <a:schemeClr val="bg1"/>
                </a:solidFill>
              </a:rPr>
              <a:t>爾灣大公園靈糧堂</a:t>
            </a:r>
            <a:endParaRPr lang="zh-TW" altLang="en-US" sz="2600" dirty="0"/>
          </a:p>
        </p:txBody>
      </p:sp>
    </p:spTree>
    <p:extLst>
      <p:ext uri="{BB962C8B-B14F-4D97-AF65-F5344CB8AC3E}">
        <p14:creationId xmlns:p14="http://schemas.microsoft.com/office/powerpoint/2010/main" val="23744693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267494"/>
            <a:ext cx="7344816" cy="1015663"/>
          </a:xfrm>
          <a:prstGeom prst="rect">
            <a:avLst/>
          </a:prstGeom>
        </p:spPr>
        <p:txBody>
          <a:bodyPr wrap="square">
            <a:spAutoFit/>
          </a:bodyPr>
          <a:lstStyle/>
          <a:p>
            <a:r>
              <a:rPr lang="en-US" altLang="zh-TW" sz="3000" b="1" dirty="0">
                <a:solidFill>
                  <a:srgbClr val="FF0000"/>
                </a:solidFill>
              </a:rPr>
              <a:t>II. </a:t>
            </a:r>
            <a:r>
              <a:rPr lang="en-US" altLang="zh-TW" sz="3000" b="1" dirty="0"/>
              <a:t>Wives, follow your husbands’ direction</a:t>
            </a:r>
            <a:r>
              <a:rPr lang="en-US" altLang="zh-TW" sz="3000" b="1" dirty="0" smtClean="0"/>
              <a:t>. </a:t>
            </a:r>
          </a:p>
          <a:p>
            <a:r>
              <a:rPr lang="en-US" altLang="zh-TW" sz="3000" b="1" dirty="0" smtClean="0"/>
              <a:t>     </a:t>
            </a:r>
            <a:r>
              <a:rPr lang="zh-TW" altLang="zh-TW" sz="3000" b="1" dirty="0" smtClean="0"/>
              <a:t>太太</a:t>
            </a:r>
            <a:r>
              <a:rPr lang="zh-TW" altLang="zh-TW" sz="3000" b="1" dirty="0"/>
              <a:t>們</a:t>
            </a:r>
            <a:r>
              <a:rPr lang="en-US" altLang="zh-TW" sz="3000" b="1" dirty="0" smtClean="0"/>
              <a:t>,</a:t>
            </a:r>
            <a:r>
              <a:rPr lang="zh-TW" altLang="zh-TW" sz="3000" b="1" dirty="0" smtClean="0"/>
              <a:t>要</a:t>
            </a:r>
            <a:r>
              <a:rPr lang="zh-TW" altLang="zh-TW" sz="3000" b="1" dirty="0"/>
              <a:t>跟從丈夫們的方向</a:t>
            </a:r>
            <a:r>
              <a:rPr lang="en-US" altLang="zh-TW" sz="3000" b="1" dirty="0"/>
              <a:t>.</a:t>
            </a:r>
            <a:endParaRPr lang="zh-TW" altLang="zh-TW" sz="30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978" y="1809039"/>
            <a:ext cx="3745230" cy="2489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4148" y="3363838"/>
            <a:ext cx="2016224" cy="166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683568" y="1331740"/>
            <a:ext cx="432048" cy="646331"/>
          </a:xfrm>
          <a:prstGeom prst="rect">
            <a:avLst/>
          </a:prstGeom>
        </p:spPr>
        <p:txBody>
          <a:bodyPr wrap="square">
            <a:spAutoFit/>
          </a:bodyPr>
          <a:lstStyle/>
          <a:p>
            <a:r>
              <a:rPr lang="en-US" altLang="zh-TW" sz="3600" b="1" dirty="0" smtClean="0">
                <a:solidFill>
                  <a:srgbClr val="FF0000"/>
                </a:solidFill>
              </a:rPr>
              <a:t> </a:t>
            </a:r>
            <a:endParaRPr lang="en-US" altLang="zh-TW" sz="3600" b="1" dirty="0">
              <a:solidFill>
                <a:srgbClr val="FF0000"/>
              </a:solidFill>
            </a:endParaRPr>
          </a:p>
        </p:txBody>
      </p:sp>
      <p:sp>
        <p:nvSpPr>
          <p:cNvPr id="7" name="矩形 6"/>
          <p:cNvSpPr/>
          <p:nvPr/>
        </p:nvSpPr>
        <p:spPr>
          <a:xfrm>
            <a:off x="466730" y="1325573"/>
            <a:ext cx="734496" cy="830997"/>
          </a:xfrm>
          <a:prstGeom prst="rect">
            <a:avLst/>
          </a:prstGeom>
        </p:spPr>
        <p:txBody>
          <a:bodyPr wrap="none">
            <a:spAutoFit/>
          </a:bodyPr>
          <a:lstStyle/>
          <a:p>
            <a:r>
              <a:rPr lang="en-US" altLang="zh-TW" sz="4800" b="1" dirty="0">
                <a:solidFill>
                  <a:srgbClr val="FF0000"/>
                </a:solidFill>
                <a:sym typeface="Wingdings"/>
              </a:rPr>
              <a:t></a:t>
            </a:r>
            <a:endParaRPr lang="zh-TW" altLang="en-US" sz="4800" dirty="0">
              <a:solidFill>
                <a:srgbClr val="FF0000"/>
              </a:solidFill>
            </a:endParaRPr>
          </a:p>
        </p:txBody>
      </p:sp>
      <p:pic>
        <p:nvPicPr>
          <p:cNvPr id="8198" name="Picture 6" descr="Image result for 夫妻討論如何管教  cartoon pictures&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4076" y="1283157"/>
            <a:ext cx="2971632" cy="1980315"/>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5004048" y="1270184"/>
            <a:ext cx="688009" cy="769441"/>
          </a:xfrm>
          <a:prstGeom prst="rect">
            <a:avLst/>
          </a:prstGeom>
        </p:spPr>
        <p:txBody>
          <a:bodyPr wrap="none">
            <a:spAutoFit/>
          </a:bodyPr>
          <a:lstStyle/>
          <a:p>
            <a:r>
              <a:rPr lang="en-US" altLang="zh-TW" sz="4400" b="1" dirty="0">
                <a:solidFill>
                  <a:srgbClr val="FF0000"/>
                </a:solidFill>
                <a:sym typeface="Wingdings"/>
              </a:rPr>
              <a:t></a:t>
            </a:r>
            <a:endParaRPr lang="zh-TW" altLang="en-US" sz="4400" dirty="0">
              <a:solidFill>
                <a:srgbClr val="FF0000"/>
              </a:solidFill>
            </a:endParaRPr>
          </a:p>
        </p:txBody>
      </p:sp>
    </p:spTree>
    <p:extLst>
      <p:ext uri="{BB962C8B-B14F-4D97-AF65-F5344CB8AC3E}">
        <p14:creationId xmlns:p14="http://schemas.microsoft.com/office/powerpoint/2010/main" val="103464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195486"/>
            <a:ext cx="7632848" cy="523220"/>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en-US" altLang="zh-TW" sz="2800" b="1" dirty="0"/>
              <a:t>Testimony: </a:t>
            </a:r>
            <a:r>
              <a:rPr lang="en-US" altLang="zh-TW" sz="2800" b="1" dirty="0" smtClean="0"/>
              <a:t>Howard </a:t>
            </a:r>
            <a:r>
              <a:rPr lang="en-US" altLang="zh-TW" sz="2800" b="1" dirty="0"/>
              <a:t>&amp; Ling Chen/</a:t>
            </a:r>
            <a:r>
              <a:rPr lang="zh-TW" altLang="zh-TW" sz="2800" b="1" dirty="0"/>
              <a:t>陳家豪</a:t>
            </a:r>
            <a:r>
              <a:rPr lang="en-US" altLang="zh-TW" sz="2800" b="1" dirty="0"/>
              <a:t>, </a:t>
            </a:r>
            <a:r>
              <a:rPr lang="zh-TW" altLang="zh-TW" sz="2800" b="1" dirty="0"/>
              <a:t>高淑玲</a:t>
            </a:r>
            <a:r>
              <a:rPr lang="en-US" altLang="zh-TW" sz="2800" b="1" dirty="0" smtClean="0"/>
              <a:t>.</a:t>
            </a:r>
          </a:p>
        </p:txBody>
      </p:sp>
      <p:pic>
        <p:nvPicPr>
          <p:cNvPr id="3" name="Picture 3">
            <a:extLst>
              <a:ext uri="{FF2B5EF4-FFF2-40B4-BE49-F238E27FC236}">
                <a16:creationId xmlns:a16="http://schemas.microsoft.com/office/drawing/2014/main" id="{94436F35-2470-428C-AA9D-BFFE21DA5E4C}"/>
              </a:ext>
            </a:extLst>
          </p:cNvPr>
          <p:cNvPicPr>
            <a:picLocks noChangeAspect="1"/>
          </p:cNvPicPr>
          <p:nvPr/>
        </p:nvPicPr>
        <p:blipFill rotWithShape="1">
          <a:blip r:embed="rId2"/>
          <a:srcRect l="27846" t="15603" r="27784" b="15876"/>
          <a:stretch/>
        </p:blipFill>
        <p:spPr>
          <a:xfrm>
            <a:off x="2051720" y="776343"/>
            <a:ext cx="5034308" cy="4373088"/>
          </a:xfrm>
          <a:prstGeom prst="rect">
            <a:avLst/>
          </a:prstGeom>
        </p:spPr>
      </p:pic>
    </p:spTree>
    <p:extLst>
      <p:ext uri="{BB962C8B-B14F-4D97-AF65-F5344CB8AC3E}">
        <p14:creationId xmlns:p14="http://schemas.microsoft.com/office/powerpoint/2010/main" val="13745019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3" y="267494"/>
            <a:ext cx="8280920" cy="2893100"/>
          </a:xfrm>
          <a:prstGeom prst="rect">
            <a:avLst/>
          </a:prstGeom>
        </p:spPr>
        <p:txBody>
          <a:bodyPr wrap="square">
            <a:spAutoFit/>
          </a:bodyPr>
          <a:lstStyle/>
          <a:p>
            <a:r>
              <a:rPr lang="zh-TW" altLang="en-US" sz="2600" b="1" dirty="0">
                <a:latin typeface="Abadi" panose="020B0604020202020204" pitchFamily="34" charset="0"/>
              </a:rPr>
              <a:t>又對女人說：我必多多加增你懷胎的苦楚；你生產兒女必多受苦楚。你必戀慕你丈夫；</a:t>
            </a:r>
            <a:r>
              <a:rPr lang="zh-TW" altLang="en-US" sz="2600" b="1" dirty="0">
                <a:solidFill>
                  <a:srgbClr val="FF0000"/>
                </a:solidFill>
                <a:latin typeface="Abadi" panose="020B0604020202020204" pitchFamily="34" charset="0"/>
              </a:rPr>
              <a:t>你丈夫必管轄你</a:t>
            </a:r>
            <a:r>
              <a:rPr lang="zh-TW" altLang="en-US" sz="2600" b="1" dirty="0" smtClean="0">
                <a:latin typeface="Abadi" panose="020B0604020202020204" pitchFamily="34" charset="0"/>
              </a:rPr>
              <a:t>。</a:t>
            </a:r>
            <a:endParaRPr lang="en-US" altLang="zh-TW" sz="2600" b="1" dirty="0" smtClean="0">
              <a:latin typeface="Abadi" panose="020B0604020202020204" pitchFamily="34" charset="0"/>
            </a:endParaRPr>
          </a:p>
          <a:p>
            <a:r>
              <a:rPr lang="en-US" altLang="zh-TW" sz="2600" b="1" dirty="0" smtClean="0">
                <a:latin typeface="Abadi" panose="020B0604020202020204" pitchFamily="34" charset="0"/>
              </a:rPr>
              <a:t>【</a:t>
            </a:r>
            <a:r>
              <a:rPr lang="zh-TW" altLang="en-US" sz="2600" b="1" dirty="0" smtClean="0">
                <a:latin typeface="Abadi" panose="020B0604020202020204" pitchFamily="34" charset="0"/>
              </a:rPr>
              <a:t>創</a:t>
            </a:r>
            <a:r>
              <a:rPr lang="en-US" altLang="zh-TW" sz="2600" b="1" dirty="0">
                <a:latin typeface="Abadi" panose="020B0604020202020204" pitchFamily="34" charset="0"/>
              </a:rPr>
              <a:t>3:16】</a:t>
            </a:r>
          </a:p>
          <a:p>
            <a:r>
              <a:rPr lang="en-US" altLang="zh-TW" sz="2600" b="1" dirty="0" smtClean="0"/>
              <a:t>Unto </a:t>
            </a:r>
            <a:r>
              <a:rPr lang="en-US" altLang="zh-TW" sz="2600" b="1" dirty="0"/>
              <a:t>the woman he said, I will greatly multiply thy sorrow and thy conception; in sorrow thou shalt bring forth children; and thy desire shall be to thy husband, and </a:t>
            </a:r>
            <a:r>
              <a:rPr lang="en-US" altLang="zh-TW" sz="2600" b="1" dirty="0">
                <a:solidFill>
                  <a:srgbClr val="FF0000"/>
                </a:solidFill>
              </a:rPr>
              <a:t>he</a:t>
            </a:r>
            <a:r>
              <a:rPr lang="en-US" altLang="zh-TW" sz="2600" b="1" dirty="0"/>
              <a:t> </a:t>
            </a:r>
            <a:r>
              <a:rPr lang="en-US" altLang="zh-TW" sz="2600" b="1" dirty="0">
                <a:solidFill>
                  <a:srgbClr val="FF0000"/>
                </a:solidFill>
              </a:rPr>
              <a:t>shall rule over thee</a:t>
            </a:r>
            <a:r>
              <a:rPr lang="en-US" altLang="zh-TW" sz="2600" b="1" dirty="0"/>
              <a:t>. 【Genesis 3:16】</a:t>
            </a:r>
            <a:endParaRPr lang="en-US" altLang="zh-TW" sz="2600" b="1" dirty="0">
              <a:latin typeface="Abadi" panose="020B0604020202020204" pitchFamily="34" charset="0"/>
            </a:endParaRPr>
          </a:p>
        </p:txBody>
      </p:sp>
      <p:sp>
        <p:nvSpPr>
          <p:cNvPr id="3" name="矩形 2"/>
          <p:cNvSpPr/>
          <p:nvPr/>
        </p:nvSpPr>
        <p:spPr>
          <a:xfrm>
            <a:off x="503040" y="3507854"/>
            <a:ext cx="8640960" cy="1292662"/>
          </a:xfrm>
          <a:prstGeom prst="rect">
            <a:avLst/>
          </a:prstGeom>
        </p:spPr>
        <p:txBody>
          <a:bodyPr wrap="square">
            <a:spAutoFit/>
          </a:bodyPr>
          <a:lstStyle/>
          <a:p>
            <a:r>
              <a:rPr lang="zh-TW" altLang="en-US" sz="2600" b="1" dirty="0">
                <a:latin typeface="Abadi" panose="020B0604020202020204" pitchFamily="34" charset="0"/>
              </a:rPr>
              <a:t>你們作丈夫的</a:t>
            </a:r>
            <a:r>
              <a:rPr lang="zh-TW" altLang="en-US" sz="2600" b="1" dirty="0">
                <a:solidFill>
                  <a:srgbClr val="FF0000"/>
                </a:solidFill>
                <a:latin typeface="Abadi" panose="020B0604020202020204" pitchFamily="34" charset="0"/>
              </a:rPr>
              <a:t>，要愛你們的妻子，不可苦待他們。</a:t>
            </a:r>
            <a:r>
              <a:rPr lang="en-US" altLang="zh-TW" sz="2600" b="1" dirty="0">
                <a:solidFill>
                  <a:srgbClr val="FF0000"/>
                </a:solidFill>
                <a:latin typeface="Abadi" panose="020B0604020202020204" pitchFamily="34" charset="0"/>
              </a:rPr>
              <a:t> </a:t>
            </a:r>
            <a:endParaRPr lang="en-US" altLang="zh-TW" sz="2600" b="1" dirty="0" smtClean="0">
              <a:solidFill>
                <a:srgbClr val="FF0000"/>
              </a:solidFill>
              <a:latin typeface="Abadi" panose="020B0604020202020204" pitchFamily="34" charset="0"/>
            </a:endParaRPr>
          </a:p>
          <a:p>
            <a:r>
              <a:rPr lang="en-US" altLang="zh-TW" sz="2600" b="1" dirty="0" smtClean="0">
                <a:latin typeface="Abadi" panose="020B0604020202020204" pitchFamily="34" charset="0"/>
              </a:rPr>
              <a:t>【</a:t>
            </a:r>
            <a:r>
              <a:rPr lang="zh-TW" altLang="en-US" sz="2600" b="1" dirty="0" smtClean="0">
                <a:latin typeface="Abadi" panose="020B0604020202020204" pitchFamily="34" charset="0"/>
              </a:rPr>
              <a:t>歌</a:t>
            </a:r>
            <a:r>
              <a:rPr lang="zh-TW" altLang="en-US" sz="2600" b="1" dirty="0">
                <a:latin typeface="Abadi" panose="020B0604020202020204" pitchFamily="34" charset="0"/>
              </a:rPr>
              <a:t>羅</a:t>
            </a:r>
            <a:r>
              <a:rPr lang="zh-TW" altLang="en-US" sz="2600" b="1" dirty="0" smtClean="0">
                <a:latin typeface="Abadi" panose="020B0604020202020204" pitchFamily="34" charset="0"/>
              </a:rPr>
              <a:t>西</a:t>
            </a:r>
            <a:r>
              <a:rPr lang="en-US" altLang="zh-TW" sz="2600" b="1" dirty="0">
                <a:latin typeface="Abadi" panose="020B0604020202020204" pitchFamily="34" charset="0"/>
              </a:rPr>
              <a:t>3:19】</a:t>
            </a:r>
            <a:endParaRPr lang="en-US" altLang="zh-TW" sz="2600" b="1" dirty="0"/>
          </a:p>
          <a:p>
            <a:r>
              <a:rPr lang="en-US" altLang="zh-TW" sz="2600" b="1" dirty="0"/>
              <a:t>Husbands, </a:t>
            </a:r>
            <a:r>
              <a:rPr lang="en-US" altLang="zh-TW" sz="2600" b="1" dirty="0">
                <a:solidFill>
                  <a:srgbClr val="FF0000"/>
                </a:solidFill>
              </a:rPr>
              <a:t>love</a:t>
            </a:r>
            <a:r>
              <a:rPr lang="en-US" altLang="zh-TW" sz="2600" b="1" dirty="0"/>
              <a:t> your wives and do not be </a:t>
            </a:r>
            <a:r>
              <a:rPr lang="en-US" altLang="zh-TW" sz="2600" b="1" dirty="0">
                <a:solidFill>
                  <a:srgbClr val="FF0000"/>
                </a:solidFill>
              </a:rPr>
              <a:t>harsh</a:t>
            </a:r>
            <a:r>
              <a:rPr lang="en-US" altLang="zh-TW" sz="2600" b="1" dirty="0"/>
              <a:t> with them.</a:t>
            </a:r>
            <a:endParaRPr lang="en-US" altLang="zh-TW" sz="2600" b="1" dirty="0">
              <a:latin typeface="Abadi" panose="020B0604020202020204" pitchFamily="34" charset="0"/>
            </a:endParaRPr>
          </a:p>
        </p:txBody>
      </p:sp>
      <p:sp>
        <p:nvSpPr>
          <p:cNvPr id="4" name="矩形 3"/>
          <p:cNvSpPr/>
          <p:nvPr/>
        </p:nvSpPr>
        <p:spPr>
          <a:xfrm>
            <a:off x="131026" y="267494"/>
            <a:ext cx="415498" cy="523220"/>
          </a:xfrm>
          <a:prstGeom prst="rect">
            <a:avLst/>
          </a:prstGeom>
        </p:spPr>
        <p:txBody>
          <a:bodyPr wrap="square">
            <a:spAutoFit/>
          </a:bodyPr>
          <a:lstStyle/>
          <a:p>
            <a:r>
              <a:rPr lang="zh-TW" altLang="en-US" sz="2800" dirty="0" smtClean="0">
                <a:solidFill>
                  <a:srgbClr val="FF0000"/>
                </a:solidFill>
                <a:sym typeface="Wingdings"/>
              </a:rPr>
              <a:t></a:t>
            </a:r>
            <a:endParaRPr lang="zh-TW" altLang="en-US" sz="2800" dirty="0">
              <a:solidFill>
                <a:srgbClr val="FF0000"/>
              </a:solidFill>
            </a:endParaRPr>
          </a:p>
        </p:txBody>
      </p:sp>
      <p:sp>
        <p:nvSpPr>
          <p:cNvPr id="5" name="矩形 4"/>
          <p:cNvSpPr/>
          <p:nvPr/>
        </p:nvSpPr>
        <p:spPr>
          <a:xfrm>
            <a:off x="169046" y="3496331"/>
            <a:ext cx="452368" cy="523220"/>
          </a:xfrm>
          <a:prstGeom prst="rect">
            <a:avLst/>
          </a:prstGeom>
        </p:spPr>
        <p:txBody>
          <a:bodyPr wrap="none">
            <a:spAutoFit/>
          </a:bodyPr>
          <a:lstStyle/>
          <a:p>
            <a:r>
              <a:rPr lang="zh-TW" altLang="en-US" sz="2800" dirty="0">
                <a:solidFill>
                  <a:srgbClr val="FF0000"/>
                </a:solidFill>
                <a:sym typeface="Wingdings"/>
              </a:rPr>
              <a:t></a:t>
            </a:r>
            <a:endParaRPr lang="zh-TW" altLang="en-US" sz="2800" dirty="0">
              <a:solidFill>
                <a:srgbClr val="FF0000"/>
              </a:solidFill>
            </a:endParaRPr>
          </a:p>
        </p:txBody>
      </p:sp>
    </p:spTree>
    <p:extLst>
      <p:ext uri="{BB962C8B-B14F-4D97-AF65-F5344CB8AC3E}">
        <p14:creationId xmlns:p14="http://schemas.microsoft.com/office/powerpoint/2010/main" val="203573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60" y="274565"/>
            <a:ext cx="8352928" cy="2492990"/>
          </a:xfrm>
          <a:prstGeom prst="rect">
            <a:avLst/>
          </a:prstGeom>
        </p:spPr>
        <p:txBody>
          <a:bodyPr wrap="square">
            <a:spAutoFit/>
          </a:bodyPr>
          <a:lstStyle/>
          <a:p>
            <a:r>
              <a:rPr lang="zh-TW" altLang="en-US" sz="2600" b="1" dirty="0">
                <a:latin typeface="Abadi" panose="020B0604020202020204" pitchFamily="34" charset="0"/>
              </a:rPr>
              <a:t>他 必 使 </a:t>
            </a:r>
            <a:r>
              <a:rPr lang="zh-TW" altLang="en-US" sz="2600" b="1" dirty="0">
                <a:solidFill>
                  <a:srgbClr val="FF0000"/>
                </a:solidFill>
                <a:latin typeface="Abadi" panose="020B0604020202020204" pitchFamily="34" charset="0"/>
              </a:rPr>
              <a:t>父 親 的 心 轉 向 兒 女 </a:t>
            </a:r>
            <a:r>
              <a:rPr lang="zh-TW" altLang="en-US" sz="2600" b="1" dirty="0">
                <a:latin typeface="Abadi" panose="020B0604020202020204" pitchFamily="34" charset="0"/>
              </a:rPr>
              <a:t>， 兒 女 的 心 轉 向 父 親 ， </a:t>
            </a:r>
            <a:r>
              <a:rPr lang="zh-TW" altLang="en-US" sz="2600" b="1" dirty="0" smtClean="0">
                <a:latin typeface="Abadi" panose="020B0604020202020204" pitchFamily="34" charset="0"/>
              </a:rPr>
              <a:t>免 </a:t>
            </a:r>
            <a:r>
              <a:rPr lang="zh-TW" altLang="en-US" sz="2600" b="1" dirty="0">
                <a:latin typeface="Abadi" panose="020B0604020202020204" pitchFamily="34" charset="0"/>
              </a:rPr>
              <a:t>得 我 來 咒 詛 遍 地 </a:t>
            </a:r>
            <a:r>
              <a:rPr lang="zh-TW" altLang="en-US" sz="2600" b="1" dirty="0" smtClean="0">
                <a:latin typeface="Abadi" panose="020B0604020202020204" pitchFamily="34" charset="0"/>
              </a:rPr>
              <a:t>。</a:t>
            </a:r>
            <a:r>
              <a:rPr lang="en-US" altLang="zh-TW" sz="2600" b="1" dirty="0">
                <a:latin typeface="Abadi" panose="020B0604020202020204" pitchFamily="34" charset="0"/>
              </a:rPr>
              <a:t>【</a:t>
            </a:r>
            <a:r>
              <a:rPr lang="zh-TW" altLang="en-US" sz="2600" b="1" dirty="0" smtClean="0">
                <a:latin typeface="Abadi" panose="020B0604020202020204" pitchFamily="34" charset="0"/>
              </a:rPr>
              <a:t>瑪 </a:t>
            </a:r>
            <a:r>
              <a:rPr lang="zh-TW" altLang="en-US" sz="2600" b="1" dirty="0">
                <a:latin typeface="Abadi" panose="020B0604020202020204" pitchFamily="34" charset="0"/>
              </a:rPr>
              <a:t>拉 基 書 </a:t>
            </a:r>
            <a:r>
              <a:rPr lang="en-US" altLang="zh-TW" sz="2600" b="1" dirty="0">
                <a:latin typeface="Abadi" panose="020B0604020202020204" pitchFamily="34" charset="0"/>
              </a:rPr>
              <a:t>4:5-6】</a:t>
            </a:r>
          </a:p>
          <a:p>
            <a:r>
              <a:rPr lang="en-US" altLang="zh-TW" sz="2600" b="1" dirty="0"/>
              <a:t>And he will </a:t>
            </a:r>
            <a:r>
              <a:rPr lang="en-US" altLang="zh-TW" sz="2600" b="1" dirty="0">
                <a:solidFill>
                  <a:srgbClr val="FF0000"/>
                </a:solidFill>
              </a:rPr>
              <a:t>turn the hearts of fathers to their children </a:t>
            </a:r>
            <a:r>
              <a:rPr lang="en-US" altLang="zh-TW" sz="2600" b="1" dirty="0"/>
              <a:t>and the hearts of children to their fathers, </a:t>
            </a:r>
          </a:p>
          <a:p>
            <a:r>
              <a:rPr lang="en-US" altLang="zh-TW" sz="2600" b="1" dirty="0"/>
              <a:t>lest I come and strike the land with a decree of utter destruction.” 【Malachi 4: 5-6】</a:t>
            </a:r>
            <a:endParaRPr lang="en-US" altLang="zh-TW" sz="2600" b="1" dirty="0">
              <a:latin typeface="Abadi" panose="020B0604020202020204" pitchFamily="34" charset="0"/>
            </a:endParaRPr>
          </a:p>
        </p:txBody>
      </p:sp>
      <p:sp>
        <p:nvSpPr>
          <p:cNvPr id="3" name="矩形 2"/>
          <p:cNvSpPr/>
          <p:nvPr/>
        </p:nvSpPr>
        <p:spPr>
          <a:xfrm>
            <a:off x="611560" y="3074164"/>
            <a:ext cx="8136904" cy="1692771"/>
          </a:xfrm>
          <a:prstGeom prst="rect">
            <a:avLst/>
          </a:prstGeom>
        </p:spPr>
        <p:txBody>
          <a:bodyPr wrap="square">
            <a:spAutoFit/>
          </a:bodyPr>
          <a:lstStyle/>
          <a:p>
            <a:r>
              <a:rPr lang="zh-TW" altLang="en-US" sz="2600" b="1" dirty="0"/>
              <a:t>你們作妻子的，當順服自己的丈夫，如同順服主</a:t>
            </a:r>
            <a:r>
              <a:rPr lang="zh-TW" altLang="en-US" sz="2600" b="1" dirty="0" smtClean="0"/>
              <a:t>。</a:t>
            </a:r>
            <a:endParaRPr lang="en-US" altLang="zh-TW" sz="2600" b="1" dirty="0" smtClean="0"/>
          </a:p>
          <a:p>
            <a:r>
              <a:rPr lang="en-US" altLang="zh-TW" sz="2600" b="1" dirty="0"/>
              <a:t>【</a:t>
            </a:r>
            <a:r>
              <a:rPr lang="zh-TW" altLang="en-US" sz="2600" b="1" dirty="0" smtClean="0"/>
              <a:t>以</a:t>
            </a:r>
            <a:r>
              <a:rPr lang="zh-TW" altLang="en-US" sz="2600" b="1" dirty="0"/>
              <a:t>弗所書</a:t>
            </a:r>
            <a:r>
              <a:rPr lang="en-US" altLang="zh-TW" sz="2600" b="1" dirty="0"/>
              <a:t>5:22】</a:t>
            </a:r>
          </a:p>
          <a:p>
            <a:r>
              <a:rPr lang="en-US" altLang="zh-TW" sz="2600" b="1" dirty="0"/>
              <a:t>Wives, </a:t>
            </a:r>
            <a:r>
              <a:rPr lang="en-US" altLang="zh-TW" sz="2600" b="1" dirty="0">
                <a:solidFill>
                  <a:srgbClr val="FF0000"/>
                </a:solidFill>
              </a:rPr>
              <a:t>submit yourselves to your own husbands </a:t>
            </a:r>
            <a:r>
              <a:rPr lang="en-US" altLang="zh-TW" sz="2600" b="1" dirty="0"/>
              <a:t>as you do to the Lord. </a:t>
            </a:r>
            <a:r>
              <a:rPr lang="en-US" altLang="zh-TW" sz="2600" b="1" dirty="0" smtClean="0"/>
              <a:t>【 </a:t>
            </a:r>
            <a:r>
              <a:rPr lang="en-US" altLang="zh-TW" sz="2600" b="1" dirty="0"/>
              <a:t>Ephesians 5:22】</a:t>
            </a:r>
          </a:p>
        </p:txBody>
      </p:sp>
      <p:sp>
        <p:nvSpPr>
          <p:cNvPr id="4" name="矩形 3"/>
          <p:cNvSpPr/>
          <p:nvPr/>
        </p:nvSpPr>
        <p:spPr>
          <a:xfrm>
            <a:off x="266079" y="294150"/>
            <a:ext cx="452368" cy="523220"/>
          </a:xfrm>
          <a:prstGeom prst="rect">
            <a:avLst/>
          </a:prstGeom>
        </p:spPr>
        <p:txBody>
          <a:bodyPr wrap="none">
            <a:spAutoFit/>
          </a:bodyPr>
          <a:lstStyle/>
          <a:p>
            <a:r>
              <a:rPr lang="zh-TW" altLang="en-US" sz="2800" dirty="0">
                <a:solidFill>
                  <a:srgbClr val="FF0000"/>
                </a:solidFill>
                <a:sym typeface="Wingdings"/>
              </a:rPr>
              <a:t></a:t>
            </a:r>
            <a:endParaRPr lang="zh-TW" altLang="en-US" sz="2800" dirty="0">
              <a:solidFill>
                <a:srgbClr val="FF0000"/>
              </a:solidFill>
            </a:endParaRPr>
          </a:p>
        </p:txBody>
      </p:sp>
      <p:sp>
        <p:nvSpPr>
          <p:cNvPr id="5" name="矩形 4"/>
          <p:cNvSpPr/>
          <p:nvPr/>
        </p:nvSpPr>
        <p:spPr>
          <a:xfrm>
            <a:off x="298924" y="3057538"/>
            <a:ext cx="452368" cy="523220"/>
          </a:xfrm>
          <a:prstGeom prst="rect">
            <a:avLst/>
          </a:prstGeom>
        </p:spPr>
        <p:txBody>
          <a:bodyPr wrap="none">
            <a:spAutoFit/>
          </a:bodyPr>
          <a:lstStyle/>
          <a:p>
            <a:r>
              <a:rPr lang="zh-TW" altLang="en-US" sz="2800" dirty="0">
                <a:solidFill>
                  <a:srgbClr val="FF0000"/>
                </a:solidFill>
                <a:sym typeface="Wingdings"/>
              </a:rPr>
              <a:t></a:t>
            </a:r>
            <a:endParaRPr lang="zh-TW" altLang="en-US" sz="2800" dirty="0">
              <a:solidFill>
                <a:srgbClr val="FF0000"/>
              </a:solidFill>
            </a:endParaRPr>
          </a:p>
        </p:txBody>
      </p:sp>
    </p:spTree>
    <p:extLst>
      <p:ext uri="{BB962C8B-B14F-4D97-AF65-F5344CB8AC3E}">
        <p14:creationId xmlns:p14="http://schemas.microsoft.com/office/powerpoint/2010/main" val="57669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5A9FC2F7-A062-4B0C-AA84-183A2FA12A16}"/>
              </a:ext>
            </a:extLst>
          </p:cNvPr>
          <p:cNvPicPr>
            <a:picLocks noChangeAspect="1"/>
          </p:cNvPicPr>
          <p:nvPr/>
        </p:nvPicPr>
        <p:blipFill rotWithShape="1">
          <a:blip r:embed="rId2"/>
          <a:srcRect l="42038" t="29433" r="43227" b="29830"/>
          <a:stretch/>
        </p:blipFill>
        <p:spPr>
          <a:xfrm>
            <a:off x="1331640" y="411510"/>
            <a:ext cx="2736305" cy="4255358"/>
          </a:xfrm>
          <a:prstGeom prst="rect">
            <a:avLst/>
          </a:prstGeom>
          <a:ln>
            <a:noFill/>
          </a:ln>
          <a:effectLst>
            <a:outerShdw blurRad="292100" dist="139700" dir="2700000" algn="tl" rotWithShape="0">
              <a:srgbClr val="333333">
                <a:alpha val="65000"/>
              </a:srgbClr>
            </a:outerShdw>
          </a:effec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72916"/>
            <a:ext cx="3299462" cy="453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87909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339501"/>
            <a:ext cx="8064896" cy="1015663"/>
          </a:xfrm>
          <a:prstGeom prst="rect">
            <a:avLst/>
          </a:prstGeom>
        </p:spPr>
        <p:txBody>
          <a:bodyPr wrap="square">
            <a:spAutoFit/>
          </a:bodyPr>
          <a:lstStyle/>
          <a:p>
            <a:r>
              <a:rPr lang="en-US" altLang="zh-TW" sz="3000" b="1" dirty="0">
                <a:solidFill>
                  <a:srgbClr val="FF0000"/>
                </a:solidFill>
              </a:rPr>
              <a:t>III. </a:t>
            </a:r>
            <a:r>
              <a:rPr lang="en-US" altLang="zh-TW" sz="3000" b="1" dirty="0"/>
              <a:t>Help Your Children to Hear the Voice of God</a:t>
            </a:r>
            <a:r>
              <a:rPr lang="en-US" altLang="zh-TW" sz="3000" b="1" dirty="0" smtClean="0"/>
              <a:t>.</a:t>
            </a:r>
          </a:p>
          <a:p>
            <a:r>
              <a:rPr lang="en-US" altLang="zh-TW" sz="3000" b="1" dirty="0"/>
              <a:t> </a:t>
            </a:r>
            <a:r>
              <a:rPr lang="en-US" altLang="zh-TW" sz="3000" b="1" dirty="0" smtClean="0"/>
              <a:t>     </a:t>
            </a:r>
            <a:r>
              <a:rPr lang="zh-TW" altLang="zh-TW" sz="3000" b="1" dirty="0"/>
              <a:t>幫助你的孩子聽到神的聲音</a:t>
            </a:r>
            <a:r>
              <a:rPr lang="en-US" altLang="zh-TW" sz="3000" b="1" dirty="0"/>
              <a:t>.  </a:t>
            </a:r>
            <a:endParaRPr lang="zh-TW" altLang="zh-TW" sz="3000" b="1" dirty="0"/>
          </a:p>
        </p:txBody>
      </p:sp>
      <p:pic>
        <p:nvPicPr>
          <p:cNvPr id="4" name="Picture 4" descr="Image result for Help Your Children to Hear the Voice of God.&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8794" y="1995686"/>
            <a:ext cx="2366065" cy="1584176"/>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2021991"/>
            <a:ext cx="2789513" cy="1405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9" descr="Image result for Help Your Children to Hear the Voice of God.&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3913" y="3249862"/>
            <a:ext cx="2712954" cy="180920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Samuel needs to be able to hear from God&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5077" y="1630801"/>
            <a:ext cx="3230623" cy="1615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6395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7617" y="123478"/>
            <a:ext cx="8656872" cy="3785652"/>
          </a:xfrm>
          <a:prstGeom prst="rect">
            <a:avLst/>
          </a:prstGeom>
        </p:spPr>
        <p:txBody>
          <a:bodyPr wrap="square">
            <a:spAutoFit/>
          </a:bodyPr>
          <a:lstStyle/>
          <a:p>
            <a:r>
              <a:rPr lang="en-US" altLang="zh-TW" sz="2400" b="1" baseline="30000" dirty="0" smtClean="0"/>
              <a:t>10</a:t>
            </a:r>
            <a:r>
              <a:rPr lang="zh-TW" altLang="zh-TW" sz="2400" b="1" dirty="0"/>
              <a:t>哈拿心裡愁苦，就痛痛哭泣，祈禱耶和華，</a:t>
            </a:r>
            <a:r>
              <a:rPr lang="en-US" altLang="zh-TW" sz="2400" b="1" baseline="30000" dirty="0"/>
              <a:t>11</a:t>
            </a:r>
            <a:r>
              <a:rPr lang="zh-TW" altLang="zh-TW" sz="2400" b="1" dirty="0"/>
              <a:t>許願說：萬軍之耶和華啊，你若垂顧婢女的苦情，眷念不忘婢女，賜我一個兒子，我必使他終身歸與耶和華，不用剃頭刀剃他的頭</a:t>
            </a:r>
            <a:r>
              <a:rPr lang="zh-TW" altLang="zh-TW" sz="2400" b="1" dirty="0" smtClean="0"/>
              <a:t>。</a:t>
            </a:r>
            <a:endParaRPr lang="en-US" altLang="zh-TW" sz="2400" b="1" dirty="0" smtClean="0"/>
          </a:p>
          <a:p>
            <a:r>
              <a:rPr lang="zh-TW" altLang="zh-TW" sz="2400" b="1" dirty="0" smtClean="0"/>
              <a:t>【</a:t>
            </a:r>
            <a:r>
              <a:rPr lang="zh-TW" altLang="zh-TW" sz="2400" b="1" dirty="0"/>
              <a:t>撒上</a:t>
            </a:r>
            <a:r>
              <a:rPr lang="en-US" altLang="zh-TW" sz="2400" b="1" dirty="0"/>
              <a:t> 1:10~11</a:t>
            </a:r>
            <a:r>
              <a:rPr lang="zh-TW" altLang="zh-TW" sz="2400" b="1" dirty="0" smtClean="0"/>
              <a:t>】</a:t>
            </a:r>
            <a:r>
              <a:rPr lang="en-US" altLang="zh-TW" sz="2400" b="1" dirty="0"/>
              <a:t/>
            </a:r>
            <a:br>
              <a:rPr lang="en-US" altLang="zh-TW" sz="2400" b="1" dirty="0"/>
            </a:br>
            <a:r>
              <a:rPr lang="en-US" altLang="zh-TW" sz="2400" b="1" baseline="30000" dirty="0"/>
              <a:t>10</a:t>
            </a:r>
            <a:r>
              <a:rPr lang="en-US" altLang="zh-TW" sz="2400" b="1" dirty="0"/>
              <a:t>She was deeply distressed and prayed to the Lord and wept bitterly. </a:t>
            </a:r>
            <a:r>
              <a:rPr lang="en-US" altLang="zh-TW" sz="2400" b="1" baseline="30000" dirty="0"/>
              <a:t>11</a:t>
            </a:r>
            <a:r>
              <a:rPr lang="en-US" altLang="zh-TW" sz="2400" b="1" dirty="0"/>
              <a:t>And she vowed a vow and said, "O Lord of hosts, if you will indeed look on the affliction of your servant and remember me and not forget your servant, but will give to your servant a son, then I will give him to the Lord all the days of his life, and no razor shall touch his head." </a:t>
            </a:r>
            <a:r>
              <a:rPr lang="zh-TW" altLang="zh-TW" sz="2400" b="1" dirty="0" smtClean="0"/>
              <a:t>【</a:t>
            </a:r>
            <a:r>
              <a:rPr lang="en-US" altLang="zh-TW" sz="2400" b="1" dirty="0"/>
              <a:t>1Sam 1:10~11</a:t>
            </a:r>
            <a:r>
              <a:rPr lang="zh-TW" altLang="zh-TW" sz="2400" b="1" dirty="0"/>
              <a:t>】</a:t>
            </a:r>
          </a:p>
        </p:txBody>
      </p:sp>
      <p:pic>
        <p:nvPicPr>
          <p:cNvPr id="3" name="Picture 2" descr="Image result for Hannah has prayed to God to give her a son&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3579862"/>
            <a:ext cx="3024336"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3305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129998"/>
            <a:ext cx="8496944" cy="2677656"/>
          </a:xfrm>
          <a:prstGeom prst="rect">
            <a:avLst/>
          </a:prstGeom>
        </p:spPr>
        <p:txBody>
          <a:bodyPr wrap="square">
            <a:spAutoFit/>
          </a:bodyPr>
          <a:lstStyle/>
          <a:p>
            <a:r>
              <a:rPr lang="en-US" altLang="zh-TW" sz="2800" b="1" baseline="30000" dirty="0"/>
              <a:t>20</a:t>
            </a:r>
            <a:r>
              <a:rPr lang="zh-TW" altLang="zh-TW" sz="2800" b="1" dirty="0"/>
              <a:t>哈拿就懷孕。日期滿足，生了一個兒子，給他起名叫撒母耳，說：這是我從耶和華那裡求來的</a:t>
            </a:r>
            <a:r>
              <a:rPr lang="zh-TW" altLang="zh-TW" sz="2800" b="1" dirty="0" smtClean="0"/>
              <a:t>。</a:t>
            </a:r>
            <a:endParaRPr lang="en-US" altLang="zh-TW" sz="2800" b="1" dirty="0" smtClean="0"/>
          </a:p>
          <a:p>
            <a:r>
              <a:rPr lang="zh-TW" altLang="zh-TW" sz="2800" b="1" dirty="0" smtClean="0"/>
              <a:t>【</a:t>
            </a:r>
            <a:r>
              <a:rPr lang="zh-TW" altLang="zh-TW" sz="2800" b="1" dirty="0"/>
              <a:t>撒上</a:t>
            </a:r>
            <a:r>
              <a:rPr lang="en-US" altLang="zh-TW" sz="2800" b="1" dirty="0"/>
              <a:t> 1:20</a:t>
            </a:r>
            <a:r>
              <a:rPr lang="zh-TW" altLang="zh-TW" sz="2800" b="1" dirty="0"/>
              <a:t>】</a:t>
            </a:r>
            <a:r>
              <a:rPr lang="en-US" altLang="zh-TW" sz="2800" b="1" dirty="0"/>
              <a:t/>
            </a:r>
            <a:br>
              <a:rPr lang="en-US" altLang="zh-TW" sz="2800" b="1" dirty="0"/>
            </a:br>
            <a:r>
              <a:rPr lang="en-US" altLang="zh-TW" sz="2800" b="1" baseline="30000" dirty="0"/>
              <a:t>20</a:t>
            </a:r>
            <a:r>
              <a:rPr lang="en-US" altLang="zh-TW" sz="2800" b="1" dirty="0"/>
              <a:t>And in due time Hannah conceived and bore a son, and she called his name Samuel, for she said, "I have asked for him from the Lord." </a:t>
            </a:r>
            <a:r>
              <a:rPr lang="zh-TW" altLang="zh-TW" sz="2800" b="1" dirty="0"/>
              <a:t>【</a:t>
            </a:r>
            <a:r>
              <a:rPr lang="en-US" altLang="zh-TW" sz="2800" b="1" dirty="0"/>
              <a:t>1Sam 1:20</a:t>
            </a:r>
            <a:r>
              <a:rPr lang="zh-TW" altLang="zh-TW" sz="2800" b="1" dirty="0"/>
              <a:t>】</a:t>
            </a:r>
          </a:p>
        </p:txBody>
      </p:sp>
      <p:pic>
        <p:nvPicPr>
          <p:cNvPr id="3" name="Picture 4" descr="Image result for Hannah has prayed to God to give her a son&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3814" y="2931789"/>
            <a:ext cx="3624404" cy="2038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2918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71673" y="295657"/>
            <a:ext cx="6984703" cy="1815882"/>
          </a:xfrm>
          <a:prstGeom prst="rect">
            <a:avLst/>
          </a:prstGeom>
        </p:spPr>
        <p:txBody>
          <a:bodyPr wrap="square">
            <a:spAutoFit/>
          </a:bodyPr>
          <a:lstStyle/>
          <a:p>
            <a:r>
              <a:rPr lang="en-US" altLang="zh-TW" sz="2800" b="1" baseline="30000" dirty="0"/>
              <a:t>12</a:t>
            </a:r>
            <a:r>
              <a:rPr lang="zh-TW" altLang="zh-TW" sz="2800" b="1" dirty="0"/>
              <a:t>以利的兩個兒子是惡人，不認識耶和華。【撒上</a:t>
            </a:r>
            <a:r>
              <a:rPr lang="en-US" altLang="zh-TW" sz="2800" b="1" dirty="0"/>
              <a:t> 2:12</a:t>
            </a:r>
            <a:r>
              <a:rPr lang="zh-TW" altLang="zh-TW" sz="2800" b="1" dirty="0"/>
              <a:t>】</a:t>
            </a:r>
            <a:r>
              <a:rPr lang="en-US" altLang="zh-TW" sz="2800" b="1" dirty="0"/>
              <a:t/>
            </a:r>
            <a:br>
              <a:rPr lang="en-US" altLang="zh-TW" sz="2800" b="1" dirty="0"/>
            </a:br>
            <a:r>
              <a:rPr lang="en-US" altLang="zh-TW" sz="2800" b="1" baseline="30000" dirty="0"/>
              <a:t>12</a:t>
            </a:r>
            <a:r>
              <a:rPr lang="en-US" altLang="zh-TW" sz="2800" b="1" dirty="0"/>
              <a:t>Now the sons of Eli were worthless men. They did not know the Lord. </a:t>
            </a:r>
            <a:r>
              <a:rPr lang="zh-TW" altLang="zh-TW" sz="2800" b="1" dirty="0"/>
              <a:t>【</a:t>
            </a:r>
            <a:r>
              <a:rPr lang="en-US" altLang="zh-TW" sz="2800" b="1" dirty="0"/>
              <a:t>1Sam 2:12</a:t>
            </a:r>
            <a:r>
              <a:rPr lang="zh-TW" altLang="zh-TW" sz="2800" b="1" dirty="0"/>
              <a:t>】</a:t>
            </a:r>
          </a:p>
        </p:txBody>
      </p:sp>
      <p:pic>
        <p:nvPicPr>
          <p:cNvPr id="5" name="Picture 8" descr="Image result for eli's evil sons&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2283718"/>
            <a:ext cx="3600400" cy="2713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3769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483518"/>
            <a:ext cx="8352928" cy="193899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TW" sz="3000" b="1" dirty="0" smtClean="0">
                <a:solidFill>
                  <a:srgbClr val="FF0000"/>
                </a:solidFill>
                <a:sym typeface="Wingdings"/>
              </a:rPr>
              <a:t>Q:</a:t>
            </a:r>
            <a:r>
              <a:rPr lang="en-US" altLang="zh-TW" sz="3000" b="1" dirty="0" smtClean="0"/>
              <a:t>Are </a:t>
            </a:r>
            <a:r>
              <a:rPr lang="en-US" altLang="zh-TW" sz="3000" b="1" dirty="0"/>
              <a:t>we training our children to a point they </a:t>
            </a:r>
            <a:r>
              <a:rPr lang="en-US" altLang="zh-TW" sz="3000" b="1" dirty="0" smtClean="0"/>
              <a:t>can</a:t>
            </a:r>
          </a:p>
          <a:p>
            <a:r>
              <a:rPr lang="en-US" altLang="zh-TW" sz="3000" b="1" dirty="0"/>
              <a:t> </a:t>
            </a:r>
            <a:r>
              <a:rPr lang="en-US" altLang="zh-TW" sz="3000" b="1" dirty="0" smtClean="0"/>
              <a:t>   </a:t>
            </a:r>
            <a:r>
              <a:rPr lang="en-US" altLang="zh-TW" sz="3000" b="1" dirty="0"/>
              <a:t>hear the voice from God</a:t>
            </a:r>
            <a:r>
              <a:rPr lang="en-US" altLang="zh-TW" sz="3000" b="1" dirty="0" smtClean="0"/>
              <a:t>?</a:t>
            </a:r>
          </a:p>
          <a:p>
            <a:r>
              <a:rPr lang="zh-TW" altLang="en-US" sz="3000" b="1" dirty="0" smtClean="0"/>
              <a:t>    我們</a:t>
            </a:r>
            <a:r>
              <a:rPr lang="zh-TW" altLang="en-US" sz="3000" b="1" dirty="0"/>
              <a:t>是否正在訓練我們的</a:t>
            </a:r>
            <a:r>
              <a:rPr lang="zh-TW" altLang="en-US" sz="3000" b="1" dirty="0" smtClean="0"/>
              <a:t>孩子可以</a:t>
            </a:r>
            <a:r>
              <a:rPr lang="zh-TW" altLang="en-US" sz="3000" b="1" dirty="0"/>
              <a:t>聽見</a:t>
            </a:r>
            <a:r>
              <a:rPr lang="zh-TW" altLang="en-US" sz="3000" b="1" dirty="0" smtClean="0"/>
              <a:t>上 帝的</a:t>
            </a:r>
            <a:endParaRPr lang="en-US" altLang="zh-TW" sz="3000" b="1" dirty="0" smtClean="0"/>
          </a:p>
          <a:p>
            <a:r>
              <a:rPr lang="en-US" altLang="zh-TW" sz="3000" b="1" dirty="0"/>
              <a:t> </a:t>
            </a:r>
            <a:r>
              <a:rPr lang="en-US" altLang="zh-TW" sz="3000" b="1" dirty="0" smtClean="0"/>
              <a:t>   </a:t>
            </a:r>
            <a:r>
              <a:rPr lang="zh-TW" altLang="en-US" sz="3000" b="1" dirty="0" smtClean="0"/>
              <a:t>聲音？</a:t>
            </a:r>
            <a:endParaRPr lang="zh-TW" altLang="zh-TW" sz="3000" b="1" dirty="0"/>
          </a:p>
        </p:txBody>
      </p:sp>
      <p:pic>
        <p:nvPicPr>
          <p:cNvPr id="1028" name="Picture 4" descr="Image result for Samuel needs to be able to hear from God&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2643758"/>
            <a:ext cx="4069968" cy="21132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child rearing in christ&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3" y="2643758"/>
            <a:ext cx="3550445" cy="1998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5477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27967" y="411510"/>
            <a:ext cx="7776864" cy="2062103"/>
          </a:xfrm>
          <a:prstGeom prst="rect">
            <a:avLst/>
          </a:prstGeom>
          <a:ln/>
        </p:spPr>
        <p:style>
          <a:lnRef idx="3">
            <a:schemeClr val="lt1"/>
          </a:lnRef>
          <a:fillRef idx="1">
            <a:schemeClr val="accent5"/>
          </a:fillRef>
          <a:effectRef idx="1">
            <a:schemeClr val="accent5"/>
          </a:effectRef>
          <a:fontRef idx="minor">
            <a:schemeClr val="lt1"/>
          </a:fontRef>
        </p:style>
        <p:txBody>
          <a:bodyPr wrap="square">
            <a:spAutoFit/>
          </a:bodyPr>
          <a:lstStyle/>
          <a:p>
            <a:r>
              <a:rPr lang="zh-TW" altLang="en-US" sz="1600" b="1" dirty="0" smtClean="0"/>
              <a:t> </a:t>
            </a:r>
            <a:endParaRPr lang="en-US" altLang="zh-TW" sz="1600" b="1" dirty="0" smtClean="0"/>
          </a:p>
          <a:p>
            <a:r>
              <a:rPr lang="zh-TW" altLang="en-US" sz="3200" b="1" dirty="0"/>
              <a:t> </a:t>
            </a:r>
            <a:r>
              <a:rPr lang="zh-TW" altLang="en-US" sz="3200" b="1" dirty="0" smtClean="0"/>
              <a:t>我們將有三個家庭來分享這個重要主題。</a:t>
            </a:r>
            <a:endParaRPr lang="en-US" altLang="zh-TW" sz="3200" b="1" dirty="0" smtClean="0"/>
          </a:p>
          <a:p>
            <a:r>
              <a:rPr lang="zh-TW" altLang="en-US" sz="3200" b="1" dirty="0" smtClean="0"/>
              <a:t> </a:t>
            </a:r>
            <a:r>
              <a:rPr lang="en-US" altLang="zh-TW" sz="3200" b="1" dirty="0" smtClean="0"/>
              <a:t>We </a:t>
            </a:r>
            <a:r>
              <a:rPr lang="en-US" altLang="zh-TW" sz="3200" b="1" dirty="0"/>
              <a:t>are going to have three </a:t>
            </a:r>
            <a:r>
              <a:rPr lang="en-US" altLang="zh-TW" sz="3200" b="1"/>
              <a:t>families </a:t>
            </a:r>
            <a:r>
              <a:rPr lang="en-US" altLang="zh-TW" sz="3200" b="1" smtClean="0"/>
              <a:t>share</a:t>
            </a:r>
            <a:endParaRPr lang="en-US" altLang="zh-TW" sz="3200" b="1" dirty="0" smtClean="0"/>
          </a:p>
          <a:p>
            <a:r>
              <a:rPr lang="zh-TW" altLang="en-US" sz="3200" b="1" dirty="0"/>
              <a:t> </a:t>
            </a:r>
            <a:r>
              <a:rPr lang="zh-TW" altLang="en-US" sz="3200" b="1" dirty="0" smtClean="0"/>
              <a:t> </a:t>
            </a:r>
            <a:r>
              <a:rPr lang="en-US" altLang="zh-TW" sz="3200" b="1" dirty="0" smtClean="0"/>
              <a:t>this </a:t>
            </a:r>
            <a:r>
              <a:rPr lang="en-US" altLang="zh-TW" sz="3200" b="1" dirty="0"/>
              <a:t>important topic</a:t>
            </a:r>
            <a:r>
              <a:rPr lang="en-US" altLang="zh-TW" sz="3200" b="1" dirty="0" smtClean="0"/>
              <a:t>.</a:t>
            </a:r>
          </a:p>
          <a:p>
            <a:endParaRPr lang="zh-TW" altLang="zh-TW" sz="1600" dirty="0"/>
          </a:p>
        </p:txBody>
      </p:sp>
      <p:pic>
        <p:nvPicPr>
          <p:cNvPr id="4" name="Picture 2" descr="Image result for child rearing&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979167"/>
            <a:ext cx="2894234" cy="16261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Image result for child rearing&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2959650"/>
            <a:ext cx="2952328" cy="15822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2982477"/>
            <a:ext cx="2341496" cy="1559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77178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5536" y="339502"/>
            <a:ext cx="4392488" cy="954107"/>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en-US" altLang="zh-TW" sz="2800" b="1" dirty="0"/>
              <a:t>Testimony</a:t>
            </a:r>
            <a:r>
              <a:rPr lang="en-US" altLang="zh-TW" sz="2800" b="1" dirty="0" smtClean="0"/>
              <a:t>:</a:t>
            </a:r>
          </a:p>
          <a:p>
            <a:r>
              <a:rPr lang="en-US" altLang="zh-TW" sz="2800" b="1" dirty="0" smtClean="0"/>
              <a:t> </a:t>
            </a:r>
            <a:r>
              <a:rPr lang="en-US" altLang="zh-TW" sz="2800" b="1" dirty="0"/>
              <a:t>Dennis &amp; Wendy </a:t>
            </a:r>
            <a:r>
              <a:rPr lang="en-US" altLang="zh-TW" sz="2800" b="1" dirty="0" smtClean="0"/>
              <a:t>Hwang</a:t>
            </a:r>
            <a:endParaRPr lang="zh-TW" altLang="zh-TW" sz="2800" b="1" dirty="0">
              <a:solidFill>
                <a:srgbClr val="FF0000"/>
              </a:solidFill>
            </a:endParaRPr>
          </a:p>
        </p:txBody>
      </p:sp>
      <p:pic>
        <p:nvPicPr>
          <p:cNvPr id="1026" name="Picture 2" descr="C:\Users\msi\Desktop\Sunday sermon\pic\deni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639" y="1632775"/>
            <a:ext cx="4947936" cy="331236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si\Desktop\Sunday sermon\pic\deniss-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196216"/>
            <a:ext cx="3596663" cy="4748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60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27584" y="627534"/>
            <a:ext cx="7416824" cy="2062103"/>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zh-TW" altLang="en-US" sz="1600" b="1" dirty="0" smtClean="0"/>
              <a:t>  </a:t>
            </a:r>
            <a:endParaRPr lang="en-US" altLang="zh-TW" sz="1600" b="1" dirty="0" smtClean="0"/>
          </a:p>
          <a:p>
            <a:r>
              <a:rPr lang="zh-TW" altLang="en-US" sz="3200" b="1" dirty="0" smtClean="0"/>
              <a:t> </a:t>
            </a:r>
            <a:r>
              <a:rPr lang="zh-TW" altLang="en-US" sz="3200" b="1" dirty="0" smtClean="0">
                <a:solidFill>
                  <a:srgbClr val="FF0000"/>
                </a:solidFill>
              </a:rPr>
              <a:t> </a:t>
            </a:r>
            <a:r>
              <a:rPr lang="zh-TW" altLang="en-US" sz="3200" b="1" dirty="0" smtClean="0">
                <a:solidFill>
                  <a:srgbClr val="FF0000"/>
                </a:solidFill>
                <a:sym typeface="Wingdings"/>
              </a:rPr>
              <a:t></a:t>
            </a:r>
            <a:r>
              <a:rPr lang="zh-TW" altLang="en-US" sz="3200" b="1" dirty="0" smtClean="0"/>
              <a:t>今天，我們將專注於三個重要領域：</a:t>
            </a:r>
            <a:endParaRPr lang="zh-TW" altLang="zh-TW" sz="3200" b="1" dirty="0" smtClean="0"/>
          </a:p>
          <a:p>
            <a:r>
              <a:rPr lang="zh-TW" altLang="en-US" sz="3200" b="1" dirty="0" smtClean="0"/>
              <a:t>      </a:t>
            </a:r>
            <a:r>
              <a:rPr lang="en-US" altLang="zh-TW" sz="3200" b="1" dirty="0" smtClean="0"/>
              <a:t>Today</a:t>
            </a:r>
            <a:r>
              <a:rPr lang="en-US" altLang="zh-TW" sz="3200" b="1" dirty="0"/>
              <a:t>, we are going to focus on </a:t>
            </a:r>
            <a:r>
              <a:rPr lang="en-US" altLang="zh-TW" sz="3200" b="1" dirty="0" smtClean="0"/>
              <a:t>three</a:t>
            </a:r>
          </a:p>
          <a:p>
            <a:r>
              <a:rPr lang="en-US" altLang="zh-TW" sz="3200" b="1" dirty="0" smtClean="0"/>
              <a:t> </a:t>
            </a:r>
            <a:r>
              <a:rPr lang="zh-TW" altLang="en-US" sz="3200" b="1" dirty="0" smtClean="0"/>
              <a:t>     </a:t>
            </a:r>
            <a:r>
              <a:rPr lang="en-US" altLang="zh-TW" sz="3200" b="1" dirty="0" smtClean="0"/>
              <a:t>important </a:t>
            </a:r>
            <a:r>
              <a:rPr lang="en-US" altLang="zh-TW" sz="3200" b="1" dirty="0"/>
              <a:t>areas</a:t>
            </a:r>
            <a:r>
              <a:rPr lang="en-US" altLang="zh-TW" sz="3200" b="1" dirty="0" smtClean="0"/>
              <a:t>:</a:t>
            </a:r>
          </a:p>
          <a:p>
            <a:r>
              <a:rPr lang="zh-TW" altLang="en-US" sz="1600" b="1" dirty="0" smtClean="0"/>
              <a:t>  </a:t>
            </a:r>
            <a:endParaRPr lang="en-US" altLang="zh-TW" sz="1600" b="1"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3840" y="3030510"/>
            <a:ext cx="4283181" cy="1713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8" descr="Image result for child rearing&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3023702"/>
            <a:ext cx="3690605" cy="1778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228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60" y="339502"/>
            <a:ext cx="6336704" cy="1015663"/>
          </a:xfrm>
          <a:prstGeom prst="rect">
            <a:avLst/>
          </a:prstGeom>
        </p:spPr>
        <p:txBody>
          <a:bodyPr wrap="square">
            <a:spAutoFit/>
          </a:bodyPr>
          <a:lstStyle/>
          <a:p>
            <a:r>
              <a:rPr lang="en-US" altLang="zh-TW" sz="3000" b="1" dirty="0" smtClean="0">
                <a:solidFill>
                  <a:srgbClr val="FF0000"/>
                </a:solidFill>
              </a:rPr>
              <a:t>I. </a:t>
            </a:r>
            <a:r>
              <a:rPr lang="en-US" altLang="zh-TW" sz="3000" b="1" dirty="0" smtClean="0"/>
              <a:t>Child </a:t>
            </a:r>
            <a:r>
              <a:rPr lang="en-US" altLang="zh-TW" sz="3000" b="1" dirty="0"/>
              <a:t>Rearing is not for the coward</a:t>
            </a:r>
            <a:r>
              <a:rPr lang="en-US" altLang="zh-TW" sz="3000" b="1" dirty="0" smtClean="0"/>
              <a:t>.</a:t>
            </a:r>
          </a:p>
          <a:p>
            <a:r>
              <a:rPr lang="en-US" altLang="zh-TW" sz="3000" b="1" dirty="0" smtClean="0"/>
              <a:t>    </a:t>
            </a:r>
            <a:r>
              <a:rPr lang="zh-TW" altLang="zh-TW" sz="3000" b="1" dirty="0" smtClean="0"/>
              <a:t>養</a:t>
            </a:r>
            <a:r>
              <a:rPr lang="zh-TW" altLang="zh-TW" sz="3000" b="1" dirty="0"/>
              <a:t>大兒女不是懦夫的工作</a:t>
            </a:r>
            <a:r>
              <a:rPr lang="en-US" altLang="zh-TW" sz="3000" b="1" dirty="0" smtClean="0"/>
              <a:t>.</a:t>
            </a:r>
            <a:r>
              <a:rPr lang="zh-TW" altLang="en-US" sz="3000" b="1" dirty="0" smtClean="0"/>
              <a:t>             </a:t>
            </a:r>
            <a:endParaRPr lang="zh-TW" altLang="en-US" sz="3000" dirty="0"/>
          </a:p>
        </p:txBody>
      </p:sp>
      <p:pic>
        <p:nvPicPr>
          <p:cNvPr id="8" name="Picture 6" descr="Image result for child rearing&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779662"/>
            <a:ext cx="4752528" cy="2925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1359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 result for a successful  boss cartoon picture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055" y="3003797"/>
            <a:ext cx="2457450" cy="186690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a successful  boss cartoon pictures&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761904"/>
            <a:ext cx="2923182" cy="216024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a successful  boss cartoon pictures&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11403" y="913635"/>
            <a:ext cx="2259074" cy="1728192"/>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6204" y="3003797"/>
            <a:ext cx="2556969" cy="2017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521885" y="238684"/>
            <a:ext cx="2251707" cy="523220"/>
          </a:xfrm>
          <a:prstGeom prst="rect">
            <a:avLst/>
          </a:prstGeom>
        </p:spPr>
        <p:txBody>
          <a:bodyPr wrap="none">
            <a:spAutoFit/>
          </a:bodyPr>
          <a:lstStyle/>
          <a:p>
            <a:r>
              <a:rPr lang="en-US" altLang="zh-TW" sz="2800" b="1" dirty="0"/>
              <a:t>Illustration 1: </a:t>
            </a:r>
            <a:endParaRPr lang="zh-TW" altLang="en-US" sz="2800" b="1" dirty="0"/>
          </a:p>
        </p:txBody>
      </p:sp>
    </p:spTree>
    <p:extLst>
      <p:ext uri="{BB962C8B-B14F-4D97-AF65-F5344CB8AC3E}">
        <p14:creationId xmlns:p14="http://schemas.microsoft.com/office/powerpoint/2010/main" val="2919116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4006" y="267494"/>
            <a:ext cx="7992888" cy="1692771"/>
          </a:xfrm>
          <a:prstGeom prst="rect">
            <a:avLst/>
          </a:prstGeom>
        </p:spPr>
        <p:txBody>
          <a:bodyPr wrap="square">
            <a:spAutoFit/>
          </a:bodyPr>
          <a:lstStyle/>
          <a:p>
            <a:r>
              <a:rPr lang="en-US" altLang="zh-TW" sz="2600" b="1" baseline="30000" dirty="0"/>
              <a:t>24</a:t>
            </a:r>
            <a:r>
              <a:rPr lang="zh-TW" altLang="zh-TW" sz="2600" b="1" dirty="0"/>
              <a:t>不忍用杖打兒子的，是恨惡他；疼愛兒子的，隨時管教。【箴</a:t>
            </a:r>
            <a:r>
              <a:rPr lang="en-US" altLang="zh-TW" sz="2600" b="1" dirty="0"/>
              <a:t> 13:24</a:t>
            </a:r>
            <a:r>
              <a:rPr lang="zh-TW" altLang="zh-TW" sz="2600" b="1" dirty="0"/>
              <a:t>】</a:t>
            </a:r>
            <a:r>
              <a:rPr lang="en-US" altLang="zh-TW" sz="2600" b="1" dirty="0"/>
              <a:t/>
            </a:r>
            <a:br>
              <a:rPr lang="en-US" altLang="zh-TW" sz="2600" b="1" dirty="0"/>
            </a:br>
            <a:r>
              <a:rPr lang="en-US" altLang="zh-TW" sz="2600" b="1" baseline="30000" dirty="0"/>
              <a:t>24</a:t>
            </a:r>
            <a:r>
              <a:rPr lang="en-US" altLang="zh-TW" sz="2600" b="1" dirty="0"/>
              <a:t>Whoever spares the rod hates his son, but he who loves him is diligent to discipline him. </a:t>
            </a:r>
            <a:r>
              <a:rPr lang="zh-TW" altLang="zh-TW" sz="2600" b="1" dirty="0"/>
              <a:t>【</a:t>
            </a:r>
            <a:r>
              <a:rPr lang="en-US" altLang="zh-TW" sz="2600" b="1" dirty="0" err="1"/>
              <a:t>Prov</a:t>
            </a:r>
            <a:r>
              <a:rPr lang="en-US" altLang="zh-TW" sz="2600" b="1" dirty="0"/>
              <a:t> 13:24</a:t>
            </a:r>
            <a:r>
              <a:rPr lang="zh-TW" altLang="zh-TW" sz="2600" b="1" dirty="0"/>
              <a:t>】</a:t>
            </a:r>
          </a:p>
        </p:txBody>
      </p:sp>
      <p:pic>
        <p:nvPicPr>
          <p:cNvPr id="5122" name="Picture 2" descr="Image result for he who loves him is diligent to discipline&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0210" y="2176289"/>
            <a:ext cx="4320480" cy="2832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2620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826782"/>
            <a:ext cx="8128697" cy="3108543"/>
          </a:xfrm>
          <a:prstGeom prst="rect">
            <a:avLst/>
          </a:prstGeom>
        </p:spPr>
        <p:txBody>
          <a:bodyPr wrap="square">
            <a:spAutoFit/>
          </a:bodyPr>
          <a:lstStyle/>
          <a:p>
            <a:r>
              <a:rPr lang="en-US" altLang="zh-TW" sz="2800" b="1" baseline="30000" dirty="0"/>
              <a:t>13</a:t>
            </a:r>
            <a:r>
              <a:rPr lang="zh-TW" altLang="zh-TW" sz="2800" b="1" dirty="0"/>
              <a:t>不可不管教孩童；你用杖打他，他必不至於死。</a:t>
            </a:r>
            <a:r>
              <a:rPr lang="en-US" altLang="zh-TW" sz="2800" b="1" baseline="30000" dirty="0"/>
              <a:t>14</a:t>
            </a:r>
            <a:r>
              <a:rPr lang="zh-TW" altLang="zh-TW" sz="2800" b="1" dirty="0"/>
              <a:t>你要用杖打他，就可以救他的靈魂免下陰間</a:t>
            </a:r>
            <a:r>
              <a:rPr lang="zh-TW" altLang="zh-TW" sz="2800" b="1" dirty="0" smtClean="0"/>
              <a:t>。</a:t>
            </a:r>
            <a:r>
              <a:rPr lang="en-US" altLang="zh-TW" sz="2800" b="1" dirty="0"/>
              <a:t/>
            </a:r>
            <a:br>
              <a:rPr lang="en-US" altLang="zh-TW" sz="2800" b="1" dirty="0"/>
            </a:br>
            <a:r>
              <a:rPr lang="zh-TW" altLang="zh-TW" sz="2800" b="1" dirty="0" smtClean="0"/>
              <a:t>【</a:t>
            </a:r>
            <a:r>
              <a:rPr lang="zh-TW" altLang="zh-TW" sz="2800" b="1" dirty="0"/>
              <a:t>箴</a:t>
            </a:r>
            <a:r>
              <a:rPr lang="en-US" altLang="zh-TW" sz="2800" b="1" dirty="0"/>
              <a:t> 23:13~14</a:t>
            </a:r>
            <a:r>
              <a:rPr lang="zh-TW" altLang="zh-TW" sz="2800" b="1" dirty="0"/>
              <a:t>】</a:t>
            </a:r>
            <a:r>
              <a:rPr lang="en-US" altLang="zh-TW" sz="2800" b="1" dirty="0"/>
              <a:t/>
            </a:r>
            <a:br>
              <a:rPr lang="en-US" altLang="zh-TW" sz="2800" b="1" dirty="0"/>
            </a:br>
            <a:r>
              <a:rPr lang="en-US" altLang="zh-TW" sz="2800" b="1" baseline="30000" dirty="0"/>
              <a:t>13</a:t>
            </a:r>
            <a:r>
              <a:rPr lang="en-US" altLang="zh-TW" sz="2800" b="1" dirty="0"/>
              <a:t>Do not withhold discipline from a child; if you strike him with a rod, he will not die. </a:t>
            </a:r>
            <a:r>
              <a:rPr lang="en-US" altLang="zh-TW" sz="2800" b="1" baseline="30000" dirty="0"/>
              <a:t>14</a:t>
            </a:r>
            <a:r>
              <a:rPr lang="en-US" altLang="zh-TW" sz="2800" b="1" dirty="0"/>
              <a:t>If you strike him with the rod, you will save his soul from </a:t>
            </a:r>
            <a:r>
              <a:rPr lang="en-US" altLang="zh-TW" sz="2800" b="1" dirty="0" err="1"/>
              <a:t>Sheol</a:t>
            </a:r>
            <a:r>
              <a:rPr lang="en-US" altLang="zh-TW" sz="2800" b="1" dirty="0"/>
              <a:t>. </a:t>
            </a:r>
            <a:r>
              <a:rPr lang="zh-TW" altLang="zh-TW" sz="2800" b="1" dirty="0"/>
              <a:t>【</a:t>
            </a:r>
            <a:r>
              <a:rPr lang="en-US" altLang="zh-TW" sz="2800" b="1" dirty="0" err="1"/>
              <a:t>Prov</a:t>
            </a:r>
            <a:r>
              <a:rPr lang="en-US" altLang="zh-TW" sz="2800" b="1" dirty="0"/>
              <a:t> 23:13~14】</a:t>
            </a:r>
            <a:endParaRPr lang="zh-TW" altLang="en-US" sz="2800" b="1" dirty="0"/>
          </a:p>
        </p:txBody>
      </p:sp>
      <p:sp>
        <p:nvSpPr>
          <p:cNvPr id="3" name="矩形 2"/>
          <p:cNvSpPr/>
          <p:nvPr/>
        </p:nvSpPr>
        <p:spPr>
          <a:xfrm>
            <a:off x="641627" y="3127633"/>
            <a:ext cx="237566" cy="369332"/>
          </a:xfrm>
          <a:prstGeom prst="rect">
            <a:avLst/>
          </a:prstGeom>
        </p:spPr>
        <p:txBody>
          <a:bodyPr wrap="none">
            <a:spAutoFit/>
          </a:bodyPr>
          <a:lstStyle/>
          <a:p>
            <a:r>
              <a:rPr lang="zh-TW" altLang="zh-TW" dirty="0"/>
              <a:t> </a:t>
            </a:r>
            <a:endParaRPr lang="zh-TW" altLang="zh-TW" sz="2600" b="1" dirty="0"/>
          </a:p>
        </p:txBody>
      </p:sp>
    </p:spTree>
    <p:extLst>
      <p:ext uri="{BB962C8B-B14F-4D97-AF65-F5344CB8AC3E}">
        <p14:creationId xmlns:p14="http://schemas.microsoft.com/office/powerpoint/2010/main" val="32045875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7853" y="483518"/>
            <a:ext cx="8284178" cy="954107"/>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r>
              <a:rPr lang="zh-TW" altLang="en-US" sz="2800" b="1" dirty="0" smtClean="0">
                <a:solidFill>
                  <a:srgbClr val="FF0000"/>
                </a:solidFill>
                <a:sym typeface="Wingdings"/>
              </a:rPr>
              <a:t></a:t>
            </a:r>
            <a:r>
              <a:rPr lang="zh-TW" altLang="zh-TW" sz="2800" b="1" dirty="0" smtClean="0"/>
              <a:t>管教</a:t>
            </a:r>
            <a:r>
              <a:rPr lang="zh-TW" altLang="zh-TW" sz="2800" b="1" dirty="0"/>
              <a:t>不是給懦夫的</a:t>
            </a:r>
            <a:r>
              <a:rPr lang="en-US" altLang="zh-TW" sz="2800" b="1" dirty="0"/>
              <a:t>, </a:t>
            </a:r>
            <a:r>
              <a:rPr lang="zh-TW" altLang="zh-TW" sz="2800" b="1" dirty="0"/>
              <a:t>是給勇敢的父母的</a:t>
            </a:r>
            <a:r>
              <a:rPr lang="en-US" altLang="zh-TW" sz="2800" b="1" dirty="0"/>
              <a:t>.</a:t>
            </a:r>
          </a:p>
          <a:p>
            <a:r>
              <a:rPr lang="en-US" altLang="zh-TW" sz="2800" b="1" dirty="0" smtClean="0"/>
              <a:t>    Discipline </a:t>
            </a:r>
            <a:r>
              <a:rPr lang="en-US" altLang="zh-TW" sz="2800" b="1" dirty="0"/>
              <a:t>is not for cowards, but for brave parents.</a:t>
            </a:r>
            <a:endParaRPr lang="zh-TW" altLang="zh-TW" sz="2800" b="1" dirty="0"/>
          </a:p>
        </p:txBody>
      </p:sp>
      <p:pic>
        <p:nvPicPr>
          <p:cNvPr id="6146" name="Picture 2" descr="Image result for 不忍用杖打兒子的，是恨惡他；疼愛兒子的，隨時管教&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779" y="1779662"/>
            <a:ext cx="4349446" cy="2990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974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msi\Desktop\Sunday sermon\pic\niki-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3626" y="1870056"/>
            <a:ext cx="3360374" cy="252028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467544" y="195486"/>
            <a:ext cx="4392488" cy="523220"/>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en-US" altLang="zh-TW" sz="2800" b="1" dirty="0"/>
              <a:t>Testimony: Albert &amp; </a:t>
            </a:r>
            <a:r>
              <a:rPr lang="en-US" altLang="zh-TW" sz="2800" b="1" dirty="0" err="1"/>
              <a:t>Niki</a:t>
            </a:r>
            <a:r>
              <a:rPr lang="en-US" altLang="zh-TW" sz="2800" b="1" dirty="0"/>
              <a:t> Lin </a:t>
            </a:r>
            <a:endParaRPr lang="zh-TW" altLang="zh-TW" sz="2800" b="1" dirty="0"/>
          </a:p>
        </p:txBody>
      </p:sp>
      <p:pic>
        <p:nvPicPr>
          <p:cNvPr id="3074" name="Picture 2" descr="C:\Users\msi\Desktop\Sunday sermon\pic\Nicki-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23" y="1770660"/>
            <a:ext cx="3316823" cy="261967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msi\Desktop\Sunday sermon\pic\niki-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8214" y="915566"/>
            <a:ext cx="3025954" cy="4034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0280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TotalTime>
  <Words>986</Words>
  <Application>Microsoft Office PowerPoint</Application>
  <PresentationFormat>On-screen Show (16:9)</PresentationFormat>
  <Paragraphs>58</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Abadi</vt:lpstr>
      <vt:lpstr>新細明體</vt:lpstr>
      <vt:lpstr>Arial</vt:lpstr>
      <vt:lpstr>Calibri</vt:lpstr>
      <vt:lpstr>Wingdings</vt:lpstr>
      <vt:lpstr>Office 佈景主題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msi</dc:creator>
  <cp:lastModifiedBy>Phoebe Lee</cp:lastModifiedBy>
  <cp:revision>33</cp:revision>
  <dcterms:created xsi:type="dcterms:W3CDTF">2020-01-10T17:39:15Z</dcterms:created>
  <dcterms:modified xsi:type="dcterms:W3CDTF">2020-01-15T19:31:54Z</dcterms:modified>
</cp:coreProperties>
</file>