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7"/>
  </p:notesMasterIdLst>
  <p:sldIdLst>
    <p:sldId id="264" r:id="rId3"/>
    <p:sldId id="265" r:id="rId4"/>
    <p:sldId id="266" r:id="rId5"/>
    <p:sldId id="256" r:id="rId6"/>
    <p:sldId id="257" r:id="rId7"/>
    <p:sldId id="258" r:id="rId8"/>
    <p:sldId id="259" r:id="rId9"/>
    <p:sldId id="260" r:id="rId10"/>
    <p:sldId id="261" r:id="rId11"/>
    <p:sldId id="263" r:id="rId12"/>
    <p:sldId id="262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6" d="100"/>
          <a:sy n="116" d="100"/>
        </p:scale>
        <p:origin x="75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63C8E-DC7C-4443-94BB-F2DD04EF67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47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0ac04ef9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0ac04ef9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0ac04ef9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0ac04ef9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0ac04ef9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0ac04ef9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0ac04ef9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0ac04ef9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0ac04ef9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0ac04ef9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0af7b104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0af7b104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0af7b10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0af7b10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63C8E-DC7C-4443-94BB-F2DD04EF67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9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uFillTx/>
              </a:defRPr>
            </a:lvl1pPr>
            <a:lvl2pPr marL="342900" indent="0" algn="ctr">
              <a:buNone/>
              <a:defRPr sz="1500">
                <a:uFillTx/>
              </a:defRPr>
            </a:lvl2pPr>
            <a:lvl3pPr marL="685800" indent="0" algn="ctr">
              <a:buNone/>
              <a:defRPr sz="1350">
                <a:uFillTx/>
              </a:defRPr>
            </a:lvl3pPr>
            <a:lvl4pPr marL="1028700" indent="0" algn="ctr">
              <a:buNone/>
              <a:defRPr sz="1200">
                <a:uFillTx/>
              </a:defRPr>
            </a:lvl4pPr>
            <a:lvl5pPr marL="1371600" indent="0" algn="ctr">
              <a:buNone/>
              <a:defRPr sz="1200">
                <a:uFillTx/>
              </a:defRPr>
            </a:lvl5pPr>
            <a:lvl6pPr marL="1714500" indent="0" algn="ctr">
              <a:buNone/>
              <a:defRPr sz="1200">
                <a:uFillTx/>
              </a:defRPr>
            </a:lvl6pPr>
            <a:lvl7pPr marL="2057400" indent="0" algn="ctr">
              <a:buNone/>
              <a:defRPr sz="1200">
                <a:uFillTx/>
              </a:defRPr>
            </a:lvl7pPr>
            <a:lvl8pPr marL="2400300" indent="0" algn="ctr">
              <a:buNone/>
              <a:defRPr sz="1200">
                <a:uFillTx/>
              </a:defRPr>
            </a:lvl8pPr>
            <a:lvl9pPr marL="2743200" indent="0" algn="ctr">
              <a:buNone/>
              <a:defRPr sz="12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1075-00D0-4811-A969-67AC6E74B523}" type="datetimeFigureOut">
              <a:rPr lang="en-US" smtClean="0">
                <a:uFillTx/>
              </a:rPr>
              <a:t>10/13/2020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887E-3C84-4FF0-BAFB-E7DD65048A2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627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1075-00D0-4811-A969-67AC6E74B523}" type="datetimeFigureOut">
              <a:rPr lang="en-US" smtClean="0">
                <a:uFillTx/>
              </a:rPr>
              <a:t>10/13/2020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887E-3C84-4FF0-BAFB-E7DD65048A2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9930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1075-00D0-4811-A969-67AC6E74B523}" type="datetimeFigureOut">
              <a:rPr lang="en-US" smtClean="0">
                <a:uFillTx/>
              </a:rPr>
              <a:t>10/13/2020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887E-3C84-4FF0-BAFB-E7DD65048A2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4432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1075-00D0-4811-A969-67AC6E74B523}" type="datetimeFigureOut">
              <a:rPr lang="en-US" smtClean="0">
                <a:uFillTx/>
              </a:rPr>
              <a:t>10/13/2020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887E-3C84-4FF0-BAFB-E7DD65048A2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192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uFillTx/>
              </a:defRPr>
            </a:lvl1pPr>
            <a:lvl2pPr marL="342900" indent="0">
              <a:buNone/>
              <a:defRPr sz="1500" b="1">
                <a:uFillTx/>
              </a:defRPr>
            </a:lvl2pPr>
            <a:lvl3pPr marL="685800" indent="0">
              <a:buNone/>
              <a:defRPr sz="1350" b="1">
                <a:uFillTx/>
              </a:defRPr>
            </a:lvl3pPr>
            <a:lvl4pPr marL="1028700" indent="0">
              <a:buNone/>
              <a:defRPr sz="1200" b="1">
                <a:uFillTx/>
              </a:defRPr>
            </a:lvl4pPr>
            <a:lvl5pPr marL="1371600" indent="0">
              <a:buNone/>
              <a:defRPr sz="1200" b="1">
                <a:uFillTx/>
              </a:defRPr>
            </a:lvl5pPr>
            <a:lvl6pPr marL="1714500" indent="0">
              <a:buNone/>
              <a:defRPr sz="1200" b="1">
                <a:uFillTx/>
              </a:defRPr>
            </a:lvl6pPr>
            <a:lvl7pPr marL="2057400" indent="0">
              <a:buNone/>
              <a:defRPr sz="1200" b="1">
                <a:uFillTx/>
              </a:defRPr>
            </a:lvl7pPr>
            <a:lvl8pPr marL="2400300" indent="0">
              <a:buNone/>
              <a:defRPr sz="1200" b="1">
                <a:uFillTx/>
              </a:defRPr>
            </a:lvl8pPr>
            <a:lvl9pPr marL="2743200" indent="0">
              <a:buNone/>
              <a:defRPr sz="12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uFillTx/>
              </a:defRPr>
            </a:lvl1pPr>
            <a:lvl2pPr marL="342900" indent="0">
              <a:buNone/>
              <a:defRPr sz="1500" b="1">
                <a:uFillTx/>
              </a:defRPr>
            </a:lvl2pPr>
            <a:lvl3pPr marL="685800" indent="0">
              <a:buNone/>
              <a:defRPr sz="1350" b="1">
                <a:uFillTx/>
              </a:defRPr>
            </a:lvl3pPr>
            <a:lvl4pPr marL="1028700" indent="0">
              <a:buNone/>
              <a:defRPr sz="1200" b="1">
                <a:uFillTx/>
              </a:defRPr>
            </a:lvl4pPr>
            <a:lvl5pPr marL="1371600" indent="0">
              <a:buNone/>
              <a:defRPr sz="1200" b="1">
                <a:uFillTx/>
              </a:defRPr>
            </a:lvl5pPr>
            <a:lvl6pPr marL="1714500" indent="0">
              <a:buNone/>
              <a:defRPr sz="1200" b="1">
                <a:uFillTx/>
              </a:defRPr>
            </a:lvl6pPr>
            <a:lvl7pPr marL="2057400" indent="0">
              <a:buNone/>
              <a:defRPr sz="1200" b="1">
                <a:uFillTx/>
              </a:defRPr>
            </a:lvl7pPr>
            <a:lvl8pPr marL="2400300" indent="0">
              <a:buNone/>
              <a:defRPr sz="1200" b="1">
                <a:uFillTx/>
              </a:defRPr>
            </a:lvl8pPr>
            <a:lvl9pPr marL="2743200" indent="0">
              <a:buNone/>
              <a:defRPr sz="12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1075-00D0-4811-A969-67AC6E74B523}" type="datetimeFigureOut">
              <a:rPr lang="en-US" smtClean="0">
                <a:uFillTx/>
              </a:rPr>
              <a:t>10/13/2020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887E-3C84-4FF0-BAFB-E7DD65048A2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2963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1075-00D0-4811-A969-67AC6E74B523}" type="datetimeFigureOut">
              <a:rPr lang="en-US" smtClean="0">
                <a:uFillTx/>
              </a:rPr>
              <a:t>10/13/2020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887E-3C84-4FF0-BAFB-E7DD65048A2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8106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1075-00D0-4811-A969-67AC6E74B523}" type="datetimeFigureOut">
              <a:rPr lang="en-US" smtClean="0">
                <a:uFillTx/>
              </a:rPr>
              <a:t>10/13/2020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887E-3C84-4FF0-BAFB-E7DD65048A2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3515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100">
                <a:uFillTx/>
              </a:defRPr>
            </a:lvl2pPr>
            <a:lvl3pPr>
              <a:defRPr sz="1800">
                <a:uFillTx/>
              </a:defRPr>
            </a:lvl3pPr>
            <a:lvl4pPr>
              <a:defRPr sz="1500">
                <a:uFillTx/>
              </a:defRPr>
            </a:lvl4pPr>
            <a:lvl5pPr>
              <a:defRPr sz="1500">
                <a:uFillTx/>
              </a:defRPr>
            </a:lvl5pPr>
            <a:lvl6pPr>
              <a:defRPr sz="1500">
                <a:uFillTx/>
              </a:defRPr>
            </a:lvl6pPr>
            <a:lvl7pPr>
              <a:defRPr sz="1500">
                <a:uFillTx/>
              </a:defRPr>
            </a:lvl7pPr>
            <a:lvl8pPr>
              <a:defRPr sz="1500">
                <a:uFillTx/>
              </a:defRPr>
            </a:lvl8pPr>
            <a:lvl9pPr>
              <a:defRPr sz="15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uFillTx/>
              </a:defRPr>
            </a:lvl1pPr>
            <a:lvl2pPr marL="342900" indent="0">
              <a:buNone/>
              <a:defRPr sz="1050">
                <a:uFillTx/>
              </a:defRPr>
            </a:lvl2pPr>
            <a:lvl3pPr marL="685800" indent="0">
              <a:buNone/>
              <a:defRPr sz="900">
                <a:uFillTx/>
              </a:defRPr>
            </a:lvl3pPr>
            <a:lvl4pPr marL="1028700" indent="0">
              <a:buNone/>
              <a:defRPr sz="750">
                <a:uFillTx/>
              </a:defRPr>
            </a:lvl4pPr>
            <a:lvl5pPr marL="1371600" indent="0">
              <a:buNone/>
              <a:defRPr sz="750">
                <a:uFillTx/>
              </a:defRPr>
            </a:lvl5pPr>
            <a:lvl6pPr marL="1714500" indent="0">
              <a:buNone/>
              <a:defRPr sz="750">
                <a:uFillTx/>
              </a:defRPr>
            </a:lvl6pPr>
            <a:lvl7pPr marL="2057400" indent="0">
              <a:buNone/>
              <a:defRPr sz="750">
                <a:uFillTx/>
              </a:defRPr>
            </a:lvl7pPr>
            <a:lvl8pPr marL="2400300" indent="0">
              <a:buNone/>
              <a:defRPr sz="750">
                <a:uFillTx/>
              </a:defRPr>
            </a:lvl8pPr>
            <a:lvl9pPr marL="2743200" indent="0">
              <a:buNone/>
              <a:defRPr sz="75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1075-00D0-4811-A969-67AC6E74B523}" type="datetimeFigureOut">
              <a:rPr lang="en-US" smtClean="0">
                <a:uFillTx/>
              </a:rPr>
              <a:t>10/13/2020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887E-3C84-4FF0-BAFB-E7DD65048A2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757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c, Simple Black, Yellow-Green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>
                <a:uFillTx/>
              </a:defRPr>
            </a:lvl1pPr>
            <a:lvl2pPr marL="342900" indent="0">
              <a:buNone/>
              <a:defRPr sz="2100">
                <a:uFillTx/>
              </a:defRPr>
            </a:lvl2pPr>
            <a:lvl3pPr marL="685800" indent="0">
              <a:buNone/>
              <a:defRPr sz="1800">
                <a:uFillTx/>
              </a:defRPr>
            </a:lvl3pPr>
            <a:lvl4pPr marL="1028700" indent="0">
              <a:buNone/>
              <a:defRPr sz="1500">
                <a:uFillTx/>
              </a:defRPr>
            </a:lvl4pPr>
            <a:lvl5pPr marL="1371600" indent="0">
              <a:buNone/>
              <a:defRPr sz="1500">
                <a:uFillTx/>
              </a:defRPr>
            </a:lvl5pPr>
            <a:lvl6pPr marL="1714500" indent="0">
              <a:buNone/>
              <a:defRPr sz="1500">
                <a:uFillTx/>
              </a:defRPr>
            </a:lvl6pPr>
            <a:lvl7pPr marL="2057400" indent="0">
              <a:buNone/>
              <a:defRPr sz="1500">
                <a:uFillTx/>
              </a:defRPr>
            </a:lvl7pPr>
            <a:lvl8pPr marL="2400300" indent="0">
              <a:buNone/>
              <a:defRPr sz="1500">
                <a:uFillTx/>
              </a:defRPr>
            </a:lvl8pPr>
            <a:lvl9pPr marL="2743200" indent="0">
              <a:buNone/>
              <a:defRPr sz="15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uFillTx/>
              </a:defRPr>
            </a:lvl1pPr>
            <a:lvl2pPr marL="342900" indent="0">
              <a:buNone/>
              <a:defRPr sz="1050">
                <a:uFillTx/>
              </a:defRPr>
            </a:lvl2pPr>
            <a:lvl3pPr marL="685800" indent="0">
              <a:buNone/>
              <a:defRPr sz="900">
                <a:uFillTx/>
              </a:defRPr>
            </a:lvl3pPr>
            <a:lvl4pPr marL="1028700" indent="0">
              <a:buNone/>
              <a:defRPr sz="750">
                <a:uFillTx/>
              </a:defRPr>
            </a:lvl4pPr>
            <a:lvl5pPr marL="1371600" indent="0">
              <a:buNone/>
              <a:defRPr sz="750">
                <a:uFillTx/>
              </a:defRPr>
            </a:lvl5pPr>
            <a:lvl6pPr marL="1714500" indent="0">
              <a:buNone/>
              <a:defRPr sz="750">
                <a:uFillTx/>
              </a:defRPr>
            </a:lvl6pPr>
            <a:lvl7pPr marL="2057400" indent="0">
              <a:buNone/>
              <a:defRPr sz="750">
                <a:uFillTx/>
              </a:defRPr>
            </a:lvl7pPr>
            <a:lvl8pPr marL="2400300" indent="0">
              <a:buNone/>
              <a:defRPr sz="750">
                <a:uFillTx/>
              </a:defRPr>
            </a:lvl8pPr>
            <a:lvl9pPr marL="2743200" indent="0">
              <a:buNone/>
              <a:defRPr sz="75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1075-00D0-4811-A969-67AC6E74B523}" type="datetimeFigureOut">
              <a:rPr lang="en-US" smtClean="0">
                <a:uFillTx/>
              </a:rPr>
              <a:t>10/13/2020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887E-3C84-4FF0-BAFB-E7DD65048A2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8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1075-00D0-4811-A969-67AC6E74B523}" type="datetimeFigureOut">
              <a:rPr lang="en-US" smtClean="0">
                <a:uFillTx/>
              </a:rPr>
              <a:t>10/13/2020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887E-3C84-4FF0-BAFB-E7DD65048A2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650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1075-00D0-4811-A969-67AC6E74B523}" type="datetimeFigureOut">
              <a:rPr lang="en-US" smtClean="0">
                <a:uFillTx/>
              </a:rPr>
              <a:t>10/13/2020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887E-3C84-4FF0-BAFB-E7DD65048A2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851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827551"/>
            <a:ext cx="8520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4B671075-00D0-4811-A969-67AC6E74B523}" type="datetimeFigureOut">
              <a:rPr lang="en-US" smtClean="0">
                <a:uFillTx/>
              </a:rPr>
              <a:t>10/13/2020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F7AB887E-3C84-4FF0-BAFB-E7DD65048A2F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308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uFillTx/>
                <a:latin typeface="+mn-lt"/>
              </a:rPr>
              <a:t>10/11/2020</a:t>
            </a:r>
            <a:br>
              <a:rPr lang="en-US" altLang="zh-TW" b="1" dirty="0">
                <a:solidFill>
                  <a:schemeClr val="bg1">
                    <a:lumMod val="95000"/>
                  </a:schemeClr>
                </a:solidFill>
                <a:uFillTx/>
                <a:latin typeface="+mn-lt"/>
              </a:rPr>
            </a:br>
            <a:r>
              <a:rPr lang="zh-TW" altLang="en-US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主日歡慶</a:t>
            </a:r>
            <a:endParaRPr lang="en-US" b="1" dirty="0">
              <a:solidFill>
                <a:schemeClr val="bg1">
                  <a:lumMod val="95000"/>
                </a:schemeClr>
              </a:solidFill>
              <a:uFillTx/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700" dirty="0">
              <a:solidFill>
                <a:schemeClr val="bg1"/>
              </a:solidFill>
            </a:endParaRPr>
          </a:p>
          <a:p>
            <a:r>
              <a:rPr lang="zh-TW" altLang="en-US" sz="3300" b="1" dirty="0">
                <a:solidFill>
                  <a:schemeClr val="bg1"/>
                </a:solidFill>
              </a:rPr>
              <a:t>大公園靈糧堂</a:t>
            </a:r>
            <a:endParaRPr lang="en-US" sz="3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27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827551"/>
            <a:ext cx="8520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350" y="-11550"/>
            <a:ext cx="7178200" cy="53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95365" y="368236"/>
            <a:ext cx="5610629" cy="420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11700" y="827551"/>
            <a:ext cx="8520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900" y="-193301"/>
            <a:ext cx="7193098" cy="539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38" y="3413234"/>
            <a:ext cx="8326715" cy="11752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solidFill>
                  <a:schemeClr val="bg1">
                    <a:lumMod val="95000"/>
                  </a:schemeClr>
                </a:solidFill>
              </a:rPr>
              <a:t>與我們聯繫 </a:t>
            </a:r>
            <a:r>
              <a:rPr lang="en-US" altLang="zh-TW" sz="3600" b="1" dirty="0">
                <a:solidFill>
                  <a:schemeClr val="bg1">
                    <a:lumMod val="95000"/>
                  </a:schemeClr>
                </a:solidFill>
              </a:rPr>
              <a:t>bolgpchurch@gmail.com</a:t>
            </a:r>
            <a:r>
              <a:rPr lang="zh-TW" alt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D22E1-B226-4FB7-9460-FB7EC05B6093}"/>
              </a:ext>
            </a:extLst>
          </p:cNvPr>
          <p:cNvSpPr txBox="1">
            <a:spLocks/>
          </p:cNvSpPr>
          <p:nvPr/>
        </p:nvSpPr>
        <p:spPr>
          <a:xfrm>
            <a:off x="622738" y="841772"/>
            <a:ext cx="8000999" cy="257146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zh-TW" altLang="en-US" sz="5400" b="1" u="sng" dirty="0">
                <a:solidFill>
                  <a:srgbClr val="FFFFFF"/>
                </a:solidFill>
                <a:latin typeface="Calibri" panose="020F0502020204030204"/>
                <a:ea typeface="新細明體" panose="02020500000000000000" pitchFamily="18" charset="-120"/>
              </a:rPr>
              <a:t>歡迎你</a:t>
            </a:r>
            <a:r>
              <a:rPr lang="en-US" altLang="zh-TW" sz="5400" b="1" u="sng" dirty="0">
                <a:solidFill>
                  <a:srgbClr val="FFFFFF"/>
                </a:solidFill>
                <a:latin typeface="Calibri" panose="020F0502020204030204"/>
                <a:ea typeface="新細明體" panose="02020500000000000000" pitchFamily="18" charset="-120"/>
              </a:rPr>
              <a:t>!</a:t>
            </a:r>
            <a:r>
              <a:rPr lang="zh-TW" altLang="en-US" sz="5400" b="1" dirty="0">
                <a:solidFill>
                  <a:srgbClr val="FFFFFF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endParaRPr lang="en-US" sz="5400" b="1" dirty="0">
              <a:solidFill>
                <a:srgbClr val="FFFFFF"/>
              </a:solidFill>
              <a:latin typeface="Calibri" panose="020F0502020204030204"/>
            </a:endParaRPr>
          </a:p>
          <a:p>
            <a:pPr defTabSz="685800">
              <a:buClrTx/>
            </a:pPr>
            <a:endParaRPr lang="en-US" sz="4050" b="1" dirty="0">
              <a:solidFill>
                <a:srgbClr val="FFFFFF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zh-TW" altLang="en-US" sz="3600" b="1" dirty="0">
                <a:solidFill>
                  <a:srgbClr val="FFFFFF"/>
                </a:solidFill>
                <a:latin typeface="Calibri" panose="020F0502020204030204"/>
                <a:ea typeface="新細明體" panose="02020500000000000000" pitchFamily="18" charset="-120"/>
              </a:rPr>
              <a:t>我們很開心和你一起敬拜</a:t>
            </a:r>
            <a:r>
              <a:rPr lang="en-US" sz="3600" b="1" dirty="0">
                <a:solidFill>
                  <a:srgbClr val="FFFFFF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57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01142"/>
          </a:xfrm>
        </p:spPr>
        <p:txBody>
          <a:bodyPr>
            <a:normAutofit/>
          </a:bodyPr>
          <a:lstStyle/>
          <a:p>
            <a:pPr algn="ctr"/>
            <a:r>
              <a:rPr lang="zh-TW" altLang="en-US" sz="2700" b="1" dirty="0">
                <a:solidFill>
                  <a:schemeClr val="bg1"/>
                </a:solidFill>
              </a:rPr>
              <a:t>報告與代禱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3" y="993227"/>
            <a:ext cx="7531016" cy="3693073"/>
          </a:xfrm>
        </p:spPr>
        <p:txBody>
          <a:bodyPr>
            <a:noAutofit/>
          </a:bodyPr>
          <a:lstStyle/>
          <a:p>
            <a:pPr marL="385763" indent="-385763">
              <a:lnSpc>
                <a:spcPct val="119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成人主日學：聖經課程 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&lt;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腓力比書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&gt; 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將於下週日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(10/18) 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起，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9:15~10:45am 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開始上課，上課請登入教會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zoom #7780 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視訊會議</a:t>
            </a:r>
            <a:endParaRPr lang="en-US" altLang="zh-TW" sz="1950" kern="14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marL="385763" indent="-385763">
              <a:lnSpc>
                <a:spcPct val="119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endParaRPr lang="en-US" altLang="zh-TW" sz="1950" kern="14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marL="385763" indent="-385763">
              <a:lnSpc>
                <a:spcPct val="119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北美靈糧堂神學院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2020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秋季班最新課程 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: 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啟示文學 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(10/13-12/15)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。每週二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6:00~8:45pm. 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教師 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: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張玉明 博士。詳情請洽尤志文弟兄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(949-245-9769) 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或網上報名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http://bolts-na-org/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最新課程。</a:t>
            </a:r>
            <a:endParaRPr lang="en-US" altLang="zh-TW" sz="1950" kern="14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767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01142"/>
          </a:xfrm>
        </p:spPr>
        <p:txBody>
          <a:bodyPr>
            <a:normAutofit/>
          </a:bodyPr>
          <a:lstStyle/>
          <a:p>
            <a:pPr algn="ctr"/>
            <a:r>
              <a:rPr lang="zh-TW" altLang="en-US" sz="2700" b="1" dirty="0">
                <a:solidFill>
                  <a:schemeClr val="bg1"/>
                </a:solidFill>
              </a:rPr>
              <a:t>報告與代禱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3" y="993227"/>
            <a:ext cx="7531016" cy="3693073"/>
          </a:xfrm>
        </p:spPr>
        <p:txBody>
          <a:bodyPr>
            <a:noAutofit/>
          </a:bodyPr>
          <a:lstStyle/>
          <a:p>
            <a:pPr marL="385763" indent="-385763">
              <a:spcBef>
                <a:spcPts val="0"/>
              </a:spcBef>
              <a:spcAft>
                <a:spcPts val="75"/>
              </a:spcAft>
              <a:buFont typeface="+mj-lt"/>
              <a:buAutoNum type="arabicPeriod" startAt="3"/>
            </a:pP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肢體代禱 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(1) Andy Lo 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弟兄的父母，羅伯伯、羅媽媽車禍手術後的復原、復健代禱。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(2)   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高亮星弟兄、朱克莊老師兒子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Chris Kao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在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Lake Tahoe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發生嚴重車禍、全身癱瘓，感謝主的憐憫，目前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Chris 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肢體稍有感覺，已於 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9/13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回台灣準備接受神經繞道手術，以期能重新站立、自主行動。需要大家繼續迫切代禱。</a:t>
            </a:r>
          </a:p>
          <a:p>
            <a:pPr marL="385763" indent="-385763">
              <a:spcBef>
                <a:spcPts val="0"/>
              </a:spcBef>
              <a:spcAft>
                <a:spcPts val="75"/>
              </a:spcAft>
              <a:buFont typeface="+mj-lt"/>
              <a:buAutoNum type="arabicPeriod" startAt="3"/>
            </a:pPr>
            <a:endParaRPr lang="en-US" altLang="zh-TW" sz="1950" kern="14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marL="385763" indent="-385763">
              <a:spcBef>
                <a:spcPts val="0"/>
              </a:spcBef>
              <a:spcAft>
                <a:spcPts val="75"/>
              </a:spcAft>
              <a:buFont typeface="+mj-lt"/>
              <a:buAutoNum type="arabicPeriod" startAt="3"/>
            </a:pPr>
            <a:endParaRPr lang="zh-TW" altLang="en-US" sz="1950" kern="14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marL="385763" indent="-385763">
              <a:spcBef>
                <a:spcPts val="0"/>
              </a:spcBef>
              <a:spcAft>
                <a:spcPts val="75"/>
              </a:spcAft>
              <a:buFont typeface="+mj-lt"/>
              <a:buAutoNum type="arabicPeriod" startAt="3"/>
            </a:pP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請為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11/3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美國總統大選迫切代禱。所有權柄都是出於上帝，求主來主導這個大選，賜美國一位能帶領國家回到 神面前的領袖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!</a:t>
            </a:r>
          </a:p>
          <a:p>
            <a:pPr marL="385763" indent="-385763">
              <a:spcBef>
                <a:spcPts val="0"/>
              </a:spcBef>
              <a:spcAft>
                <a:spcPts val="75"/>
              </a:spcAft>
              <a:buFont typeface="+mj-lt"/>
              <a:buAutoNum type="arabicPeriod" startAt="3"/>
            </a:pPr>
            <a:endParaRPr lang="en-US" altLang="zh-TW" sz="1950" kern="14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marL="385763" indent="-385763">
              <a:spcBef>
                <a:spcPts val="0"/>
              </a:spcBef>
              <a:spcAft>
                <a:spcPts val="75"/>
              </a:spcAft>
              <a:buFont typeface="+mj-lt"/>
              <a:buAutoNum type="arabicPeriod" startAt="3"/>
            </a:pP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徵求直播同工。主日現場直播目前需要您的加入，目前直播設備已簡化只需一個人即可操作，有興趣加入主日服事的弟兄姊妹請跟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Albert Lin 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聯絡 </a:t>
            </a:r>
            <a:r>
              <a:rPr lang="en-US" altLang="zh-TW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&lt;an042804@yahoo.com&gt; </a:t>
            </a:r>
            <a:r>
              <a:rPr lang="zh-TW" altLang="en-US" sz="1950" kern="14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，方便安排操作訓練</a:t>
            </a:r>
          </a:p>
          <a:p>
            <a:pPr marL="385763" indent="-385763">
              <a:spcBef>
                <a:spcPts val="0"/>
              </a:spcBef>
              <a:spcAft>
                <a:spcPts val="75"/>
              </a:spcAft>
              <a:buFont typeface="+mj-lt"/>
              <a:buAutoNum type="arabicPeriod" startAt="3"/>
            </a:pPr>
            <a:endParaRPr lang="en-US" altLang="zh-TW" sz="1950" kern="14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marL="385763" indent="-385763">
              <a:spcBef>
                <a:spcPts val="0"/>
              </a:spcBef>
              <a:spcAft>
                <a:spcPts val="75"/>
              </a:spcAft>
              <a:buFont typeface="+mj-lt"/>
              <a:buAutoNum type="arabicPeriod" startAt="3"/>
            </a:pPr>
            <a:endParaRPr lang="en-US" altLang="zh-TW" sz="1950" kern="14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940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01142"/>
          </a:xfrm>
        </p:spPr>
        <p:txBody>
          <a:bodyPr>
            <a:norm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rPr>
              <a:t>以詩歌來敬拜</a:t>
            </a:r>
            <a:endParaRPr lang="en-US" sz="3000" b="1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8913" y="993227"/>
            <a:ext cx="7698776" cy="3693073"/>
          </a:xfrm>
        </p:spPr>
        <p:txBody>
          <a:bodyPr>
            <a:normAutofit/>
          </a:bodyPr>
          <a:lstStyle/>
          <a:p>
            <a:pPr marL="2743200"/>
            <a:endParaRPr lang="en-US" sz="3300" b="1" dirty="0">
              <a:solidFill>
                <a:schemeClr val="bg1"/>
              </a:solidFill>
            </a:endParaRPr>
          </a:p>
          <a:p>
            <a:pPr marL="2445544" indent="0">
              <a:buNone/>
            </a:pPr>
            <a:r>
              <a:rPr lang="zh-TW" altLang="en-US" sz="3000" b="1" u="sng" dirty="0">
                <a:solidFill>
                  <a:schemeClr val="bg1"/>
                </a:solidFill>
              </a:rPr>
              <a:t>我的救贖者活著 </a:t>
            </a:r>
            <a:endParaRPr lang="en-US" sz="3000" b="1" u="sng" dirty="0">
              <a:solidFill>
                <a:schemeClr val="bg1"/>
              </a:solidFill>
            </a:endParaRPr>
          </a:p>
          <a:p>
            <a:pPr marL="2445544" indent="0">
              <a:buNone/>
            </a:pPr>
            <a:endParaRPr lang="en-US" sz="1050" b="1" u="sng" dirty="0">
              <a:solidFill>
                <a:schemeClr val="bg1"/>
              </a:solidFill>
            </a:endParaRPr>
          </a:p>
          <a:p>
            <a:pPr marL="2445544" indent="0">
              <a:buNone/>
            </a:pPr>
            <a:r>
              <a:rPr lang="zh-TW" altLang="en-US" sz="3000" b="1" u="sng" dirty="0">
                <a:solidFill>
                  <a:schemeClr val="bg1"/>
                </a:solidFill>
              </a:rPr>
              <a:t>因他活著</a:t>
            </a:r>
            <a:endParaRPr lang="en-US" sz="3000" b="1" u="sng" dirty="0">
              <a:solidFill>
                <a:schemeClr val="bg1"/>
              </a:solidFill>
            </a:endParaRPr>
          </a:p>
          <a:p>
            <a:pPr marL="2445544" indent="0">
              <a:buNone/>
            </a:pPr>
            <a:endParaRPr lang="en-US" sz="1200" b="1" u="sng" dirty="0">
              <a:solidFill>
                <a:schemeClr val="bg1"/>
              </a:solidFill>
            </a:endParaRPr>
          </a:p>
          <a:p>
            <a:pPr marL="2445544" indent="0">
              <a:buNone/>
            </a:pPr>
            <a:r>
              <a:rPr lang="zh-TW" altLang="en-US" sz="3000" b="1" u="sng" dirty="0">
                <a:solidFill>
                  <a:schemeClr val="bg1"/>
                </a:solidFill>
              </a:rPr>
              <a:t>像我這樣</a:t>
            </a:r>
            <a:endParaRPr lang="en-US" altLang="zh-TW" sz="3000" b="1" u="sng" dirty="0">
              <a:solidFill>
                <a:schemeClr val="bg1"/>
              </a:solidFill>
            </a:endParaRPr>
          </a:p>
          <a:p>
            <a:pPr marL="2445544" indent="0">
              <a:buNone/>
            </a:pPr>
            <a:endParaRPr lang="en-US" altLang="zh-TW" sz="1200" b="1" u="sng" dirty="0">
              <a:solidFill>
                <a:schemeClr val="bg1"/>
              </a:solidFill>
            </a:endParaRPr>
          </a:p>
          <a:p>
            <a:pPr marL="2445544" indent="0">
              <a:buNone/>
            </a:pPr>
            <a:r>
              <a:rPr lang="zh-TW" altLang="en-US" sz="3000" b="1" u="sng" dirty="0">
                <a:solidFill>
                  <a:schemeClr val="bg1"/>
                </a:solidFill>
              </a:rPr>
              <a:t>從未求告</a:t>
            </a:r>
            <a:endParaRPr lang="en-US" altLang="zh-TW" sz="3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2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01142"/>
          </a:xfrm>
        </p:spPr>
        <p:txBody>
          <a:bodyPr>
            <a:normAutofit/>
          </a:bodyPr>
          <a:lstStyle/>
          <a:p>
            <a:pPr algn="ctr"/>
            <a:r>
              <a:rPr lang="zh-TW" altLang="en-US" sz="2700" b="1" dirty="0">
                <a:solidFill>
                  <a:schemeClr val="bg1"/>
                </a:solidFill>
              </a:rPr>
              <a:t>以奉獻來敬拜</a:t>
            </a:r>
            <a:endParaRPr lang="en-US" sz="27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9" y="1206306"/>
            <a:ext cx="4202800" cy="1374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9" y="2681080"/>
            <a:ext cx="4100635" cy="1428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952" y="1197677"/>
            <a:ext cx="4515728" cy="1375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953" y="2754183"/>
            <a:ext cx="4493680" cy="13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53250"/>
            <a:ext cx="8520600" cy="20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上帝不打烊</a:t>
            </a:r>
            <a:endParaRPr sz="600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Yes, we are open</a:t>
            </a:r>
            <a:endParaRPr sz="6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不好的</a:t>
            </a:r>
            <a:r>
              <a:rPr lang="en" sz="2500">
                <a:solidFill>
                  <a:srgbClr val="FF9900"/>
                </a:solidFill>
              </a:rPr>
              <a:t>環境</a:t>
            </a:r>
            <a:r>
              <a:rPr lang="en" sz="2500">
                <a:solidFill>
                  <a:srgbClr val="FFFFFF"/>
                </a:solidFill>
              </a:rPr>
              <a:t> 擋不住福音. </a:t>
            </a:r>
            <a:r>
              <a:rPr lang="en" sz="2500">
                <a:solidFill>
                  <a:srgbClr val="FF9900"/>
                </a:solidFill>
              </a:rPr>
              <a:t>Circumstances</a:t>
            </a:r>
            <a:r>
              <a:rPr lang="en" sz="2500"/>
              <a:t> can’t stop Gospel</a:t>
            </a:r>
            <a:endParaRPr sz="2500"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69325" y="796625"/>
            <a:ext cx="8817300" cy="4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12 弟兄們，我願意你們知道，我所</a:t>
            </a:r>
            <a:r>
              <a:rPr lang="en" sz="1600">
                <a:solidFill>
                  <a:srgbClr val="FF9900"/>
                </a:solidFill>
              </a:rPr>
              <a:t>遭遇的事</a:t>
            </a:r>
            <a:r>
              <a:rPr lang="en" sz="1600"/>
              <a:t>更是叫</a:t>
            </a:r>
            <a:r>
              <a:rPr lang="en" sz="1600">
                <a:solidFill>
                  <a:srgbClr val="FF9900"/>
                </a:solidFill>
              </a:rPr>
              <a:t>福音興旺</a:t>
            </a:r>
            <a:r>
              <a:rPr lang="en" sz="1600"/>
              <a:t>，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13 以致我受的</a:t>
            </a:r>
            <a:r>
              <a:rPr lang="en" sz="1600">
                <a:solidFill>
                  <a:srgbClr val="FF9900"/>
                </a:solidFill>
              </a:rPr>
              <a:t>捆鎖</a:t>
            </a:r>
            <a:r>
              <a:rPr lang="en" sz="1600"/>
              <a:t>在御營全軍和其餘的人中，已經顯明是為基督的緣故。(腓利比書 1:12-13)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12 Now I want you to know, brothers and sisters, that what has happened to me has actually served to </a:t>
            </a:r>
            <a:r>
              <a:rPr lang="en" sz="1600">
                <a:solidFill>
                  <a:srgbClr val="FF9900"/>
                </a:solidFill>
              </a:rPr>
              <a:t>advance the gospel</a:t>
            </a:r>
            <a:r>
              <a:rPr lang="en" sz="1600"/>
              <a:t>.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13 As a result, it has become clear throughout the whole palace guard and to everyone else that I am </a:t>
            </a:r>
            <a:r>
              <a:rPr lang="en" sz="1600">
                <a:solidFill>
                  <a:srgbClr val="FF9900"/>
                </a:solidFill>
              </a:rPr>
              <a:t>in chains</a:t>
            </a:r>
            <a:r>
              <a:rPr lang="en" sz="1600"/>
              <a:t> for Christ.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20 我為這福音的奧祕作了</a:t>
            </a:r>
            <a:r>
              <a:rPr lang="en" sz="1600">
                <a:solidFill>
                  <a:srgbClr val="FF9900"/>
                </a:solidFill>
              </a:rPr>
              <a:t>帶鎖鍊的使者</a:t>
            </a:r>
            <a:r>
              <a:rPr lang="en" sz="1600"/>
              <a:t>，並使我照著當盡的本分放膽講論。(以弗所書 6:20)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20 for which I am an </a:t>
            </a:r>
            <a:r>
              <a:rPr lang="en" sz="1600">
                <a:solidFill>
                  <a:srgbClr val="FF9900"/>
                </a:solidFill>
              </a:rPr>
              <a:t>ambassador in chains</a:t>
            </a:r>
            <a:r>
              <a:rPr lang="en" sz="1600"/>
              <a:t>. Pray that I may declare it fearlessly, as I should.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16 進了羅馬城，保羅蒙准和一個</a:t>
            </a:r>
            <a:r>
              <a:rPr lang="en" sz="1600">
                <a:solidFill>
                  <a:srgbClr val="FF9900"/>
                </a:solidFill>
              </a:rPr>
              <a:t>看守他的兵</a:t>
            </a:r>
            <a:r>
              <a:rPr lang="en" sz="1600"/>
              <a:t>另住在一處。(使徒行傳 28:16)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16 When we got to Rome, Paul was allowed to live by himself, with </a:t>
            </a:r>
            <a:r>
              <a:rPr lang="en" sz="1600">
                <a:solidFill>
                  <a:srgbClr val="FF9900"/>
                </a:solidFill>
              </a:rPr>
              <a:t>a soldier to guard him</a:t>
            </a:r>
            <a:r>
              <a:rPr lang="en" sz="1600"/>
              <a:t>.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不好的</a:t>
            </a:r>
            <a:r>
              <a:rPr lang="en" sz="2500">
                <a:solidFill>
                  <a:srgbClr val="FF9900"/>
                </a:solidFill>
              </a:rPr>
              <a:t>動機</a:t>
            </a:r>
            <a:r>
              <a:rPr lang="en" sz="2500">
                <a:solidFill>
                  <a:srgbClr val="FFFFFF"/>
                </a:solidFill>
              </a:rPr>
              <a:t> 擋不住福音. </a:t>
            </a:r>
            <a:r>
              <a:rPr lang="en" sz="2500">
                <a:solidFill>
                  <a:srgbClr val="FF9900"/>
                </a:solidFill>
              </a:rPr>
              <a:t>Wrong Motives</a:t>
            </a:r>
            <a:r>
              <a:rPr lang="en" sz="2500"/>
              <a:t> can’t stop Gospel</a:t>
            </a:r>
            <a:endParaRPr sz="2500"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827551"/>
            <a:ext cx="8520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15 有的傳基督是出於</a:t>
            </a:r>
            <a:r>
              <a:rPr lang="en" sz="1600">
                <a:solidFill>
                  <a:srgbClr val="FF9900"/>
                </a:solidFill>
              </a:rPr>
              <a:t>嫉妒紛爭</a:t>
            </a:r>
            <a:r>
              <a:rPr lang="en" sz="1600"/>
              <a:t>，也有的是出於</a:t>
            </a:r>
            <a:r>
              <a:rPr lang="en" sz="1600">
                <a:solidFill>
                  <a:srgbClr val="FF9900"/>
                </a:solidFill>
              </a:rPr>
              <a:t>好意</a:t>
            </a:r>
            <a:r>
              <a:rPr lang="en" sz="1600"/>
              <a:t>。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16 這一等是出於</a:t>
            </a:r>
            <a:r>
              <a:rPr lang="en" sz="1600">
                <a:solidFill>
                  <a:srgbClr val="FF9900"/>
                </a:solidFill>
              </a:rPr>
              <a:t>愛心</a:t>
            </a:r>
            <a:r>
              <a:rPr lang="en" sz="1600"/>
              <a:t>，知道我是為辯明福音設立的；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17 那一等傳基督是出於</a:t>
            </a:r>
            <a:r>
              <a:rPr lang="en" sz="1600">
                <a:solidFill>
                  <a:srgbClr val="FF9900"/>
                </a:solidFill>
              </a:rPr>
              <a:t>結黨</a:t>
            </a:r>
            <a:r>
              <a:rPr lang="en" sz="1600"/>
              <a:t>，並</a:t>
            </a:r>
            <a:r>
              <a:rPr lang="en" sz="1600">
                <a:solidFill>
                  <a:srgbClr val="FF9900"/>
                </a:solidFill>
              </a:rPr>
              <a:t>不誠實</a:t>
            </a:r>
            <a:r>
              <a:rPr lang="en" sz="1600"/>
              <a:t>，意思要加增我捆鎖的</a:t>
            </a:r>
            <a:r>
              <a:rPr lang="en" sz="1600">
                <a:solidFill>
                  <a:srgbClr val="FF9900"/>
                </a:solidFill>
              </a:rPr>
              <a:t>苦楚</a:t>
            </a:r>
            <a:r>
              <a:rPr lang="en" sz="1600"/>
              <a:t>。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18 這有何妨呢？或是</a:t>
            </a:r>
            <a:r>
              <a:rPr lang="en" sz="1600">
                <a:solidFill>
                  <a:srgbClr val="FF9900"/>
                </a:solidFill>
              </a:rPr>
              <a:t>假意</a:t>
            </a:r>
            <a:r>
              <a:rPr lang="en" sz="1600"/>
              <a:t>，或是</a:t>
            </a:r>
            <a:r>
              <a:rPr lang="en" sz="1600">
                <a:solidFill>
                  <a:srgbClr val="FF9900"/>
                </a:solidFill>
              </a:rPr>
              <a:t>真心</a:t>
            </a:r>
            <a:r>
              <a:rPr lang="en" sz="1600"/>
              <a:t>，無論怎樣，</a:t>
            </a:r>
            <a:r>
              <a:rPr lang="en" sz="1600">
                <a:solidFill>
                  <a:srgbClr val="FF9900"/>
                </a:solidFill>
              </a:rPr>
              <a:t>基督究竟被傳開了</a:t>
            </a:r>
            <a:r>
              <a:rPr lang="en" sz="1600"/>
              <a:t>。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為此，我就</a:t>
            </a:r>
            <a:r>
              <a:rPr lang="en" sz="1600">
                <a:solidFill>
                  <a:srgbClr val="FF9900"/>
                </a:solidFill>
              </a:rPr>
              <a:t>歡喜</a:t>
            </a:r>
            <a:r>
              <a:rPr lang="en" sz="1600"/>
              <a:t>。(腓利比書1:15-18)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15 It is true that some preach Christ out of </a:t>
            </a:r>
            <a:r>
              <a:rPr lang="en" sz="1600">
                <a:solidFill>
                  <a:srgbClr val="FF9900"/>
                </a:solidFill>
              </a:rPr>
              <a:t>envy</a:t>
            </a:r>
            <a:r>
              <a:rPr lang="en" sz="1600"/>
              <a:t> and </a:t>
            </a:r>
            <a:r>
              <a:rPr lang="en" sz="1600">
                <a:solidFill>
                  <a:srgbClr val="FF9900"/>
                </a:solidFill>
              </a:rPr>
              <a:t>rivalry</a:t>
            </a:r>
            <a:r>
              <a:rPr lang="en" sz="1600"/>
              <a:t>, but others out of </a:t>
            </a:r>
            <a:r>
              <a:rPr lang="en" sz="1600">
                <a:solidFill>
                  <a:srgbClr val="FF9900"/>
                </a:solidFill>
              </a:rPr>
              <a:t>goodwill</a:t>
            </a:r>
            <a:r>
              <a:rPr lang="en" sz="1600"/>
              <a:t>.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16 The latter do so out of </a:t>
            </a:r>
            <a:r>
              <a:rPr lang="en" sz="1600">
                <a:solidFill>
                  <a:srgbClr val="FF9900"/>
                </a:solidFill>
              </a:rPr>
              <a:t>love</a:t>
            </a:r>
            <a:r>
              <a:rPr lang="en" sz="1600"/>
              <a:t>, knowing that I am put here for the defense of the gospel.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17 The former preach Christ out of </a:t>
            </a:r>
            <a:r>
              <a:rPr lang="en" sz="1600">
                <a:solidFill>
                  <a:srgbClr val="FF9900"/>
                </a:solidFill>
              </a:rPr>
              <a:t>selfish ambition</a:t>
            </a:r>
            <a:r>
              <a:rPr lang="en" sz="1600"/>
              <a:t>, </a:t>
            </a:r>
            <a:r>
              <a:rPr lang="en" sz="1600">
                <a:solidFill>
                  <a:srgbClr val="FF9900"/>
                </a:solidFill>
              </a:rPr>
              <a:t>not sincerely</a:t>
            </a:r>
            <a:r>
              <a:rPr lang="en" sz="1600"/>
              <a:t>, supposing that they can stir up </a:t>
            </a:r>
            <a:r>
              <a:rPr lang="en" sz="1600">
                <a:solidFill>
                  <a:srgbClr val="FF9900"/>
                </a:solidFill>
              </a:rPr>
              <a:t>trouble</a:t>
            </a:r>
            <a:r>
              <a:rPr lang="en" sz="1600"/>
              <a:t> for me while I am in chains.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18 But what does it matter? The important thing is that in every way, whether from </a:t>
            </a:r>
            <a:r>
              <a:rPr lang="en" sz="1600">
                <a:solidFill>
                  <a:srgbClr val="FF9900"/>
                </a:solidFill>
              </a:rPr>
              <a:t>false motives or true</a:t>
            </a:r>
            <a:r>
              <a:rPr lang="en" sz="1600"/>
              <a:t>, </a:t>
            </a:r>
            <a:r>
              <a:rPr lang="en" sz="1600">
                <a:solidFill>
                  <a:srgbClr val="FF9900"/>
                </a:solidFill>
              </a:rPr>
              <a:t>Christ is preached</a:t>
            </a:r>
            <a:r>
              <a:rPr lang="en" sz="1600"/>
              <a:t>. And because of this I </a:t>
            </a:r>
            <a:r>
              <a:rPr lang="en" sz="1600">
                <a:solidFill>
                  <a:srgbClr val="FF9900"/>
                </a:solidFill>
              </a:rPr>
              <a:t>rejoice</a:t>
            </a:r>
            <a:r>
              <a:rPr lang="en" sz="1600"/>
              <a:t>. 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福音的</a:t>
            </a:r>
            <a:r>
              <a:rPr lang="en">
                <a:solidFill>
                  <a:srgbClr val="FF9900"/>
                </a:solidFill>
              </a:rPr>
              <a:t>好夥伴. Good Partner</a:t>
            </a:r>
            <a:r>
              <a:rPr lang="en"/>
              <a:t> in the Gospel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827551"/>
            <a:ext cx="8520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我每逢想念你們，就</a:t>
            </a:r>
            <a:r>
              <a:rPr lang="en">
                <a:solidFill>
                  <a:srgbClr val="FF9900"/>
                </a:solidFill>
              </a:rPr>
              <a:t>感謝</a:t>
            </a:r>
            <a:r>
              <a:rPr lang="en"/>
              <a:t>我的上帝；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每逢為你們眾人祈求的時候，常是</a:t>
            </a:r>
            <a:r>
              <a:rPr lang="en">
                <a:solidFill>
                  <a:srgbClr val="FF9900"/>
                </a:solidFill>
              </a:rPr>
              <a:t>歡歡喜喜</a:t>
            </a:r>
            <a:r>
              <a:rPr lang="en"/>
              <a:t>地祈求。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因為從頭一天直到如今，你們是</a:t>
            </a:r>
            <a:r>
              <a:rPr lang="en">
                <a:solidFill>
                  <a:srgbClr val="FF9900"/>
                </a:solidFill>
              </a:rPr>
              <a:t>同心合意</a:t>
            </a:r>
            <a:r>
              <a:rPr lang="en"/>
              <a:t>地</a:t>
            </a:r>
            <a:r>
              <a:rPr lang="en">
                <a:solidFill>
                  <a:srgbClr val="FF9900"/>
                </a:solidFill>
              </a:rPr>
              <a:t>興旺福音</a:t>
            </a:r>
            <a:r>
              <a:rPr lang="en"/>
              <a:t>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我深信那在你們心裏動了善工的，必成全這工，直到耶穌基督的日子。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(腓利比書1:3-6)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I </a:t>
            </a:r>
            <a:r>
              <a:rPr lang="en">
                <a:solidFill>
                  <a:srgbClr val="FF9900"/>
                </a:solidFill>
              </a:rPr>
              <a:t>thank</a:t>
            </a:r>
            <a:r>
              <a:rPr lang="en"/>
              <a:t> my God every time I remember you.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In all my prayers for all of you, I always pray with </a:t>
            </a:r>
            <a:r>
              <a:rPr lang="en">
                <a:solidFill>
                  <a:srgbClr val="FF9900"/>
                </a:solidFill>
              </a:rPr>
              <a:t>joy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because of </a:t>
            </a:r>
            <a:r>
              <a:rPr lang="en">
                <a:solidFill>
                  <a:srgbClr val="FF9900"/>
                </a:solidFill>
              </a:rPr>
              <a:t>your partnership</a:t>
            </a:r>
            <a:r>
              <a:rPr lang="en"/>
              <a:t> in the </a:t>
            </a:r>
            <a:r>
              <a:rPr lang="en">
                <a:solidFill>
                  <a:srgbClr val="FF9900"/>
                </a:solidFill>
              </a:rPr>
              <a:t>gospel</a:t>
            </a:r>
            <a:r>
              <a:rPr lang="en"/>
              <a:t> from the first day until now,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being confident of this, that he who began a good work in you will carry it on to completion until the day of Christ Jesus.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那人</a:t>
            </a:r>
            <a:r>
              <a:rPr lang="en"/>
              <a:t>撒種，</a:t>
            </a:r>
            <a:r>
              <a:rPr lang="en">
                <a:solidFill>
                  <a:srgbClr val="FF9900"/>
                </a:solidFill>
              </a:rPr>
              <a:t>這人</a:t>
            </a:r>
            <a:r>
              <a:rPr lang="en"/>
              <a:t>收割. </a:t>
            </a:r>
            <a:r>
              <a:rPr lang="en">
                <a:solidFill>
                  <a:srgbClr val="FF9900"/>
                </a:solidFill>
              </a:rPr>
              <a:t>One</a:t>
            </a:r>
            <a:r>
              <a:rPr lang="en"/>
              <a:t> sows and </a:t>
            </a:r>
            <a:r>
              <a:rPr lang="en">
                <a:solidFill>
                  <a:srgbClr val="FF9900"/>
                </a:solidFill>
              </a:rPr>
              <a:t>another</a:t>
            </a:r>
            <a:r>
              <a:rPr lang="en"/>
              <a:t> reaps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827550"/>
            <a:ext cx="86790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36 收割的人得工價，積蓄五榖到永生，叫</a:t>
            </a:r>
            <a:r>
              <a:rPr lang="en" sz="2000">
                <a:solidFill>
                  <a:srgbClr val="FF9900"/>
                </a:solidFill>
              </a:rPr>
              <a:t>撒種</a:t>
            </a:r>
            <a:r>
              <a:rPr lang="en" sz="2000"/>
              <a:t>的和</a:t>
            </a:r>
            <a:r>
              <a:rPr lang="en" sz="2000">
                <a:solidFill>
                  <a:srgbClr val="FF9900"/>
                </a:solidFill>
              </a:rPr>
              <a:t>收割</a:t>
            </a:r>
            <a:r>
              <a:rPr lang="en" sz="2000"/>
              <a:t>的</a:t>
            </a:r>
            <a:r>
              <a:rPr lang="en" sz="2000">
                <a:solidFill>
                  <a:srgbClr val="FF9900"/>
                </a:solidFill>
              </a:rPr>
              <a:t>一同快樂</a:t>
            </a:r>
            <a:r>
              <a:rPr lang="en" sz="2000"/>
              <a:t>。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37 俗語說：『</a:t>
            </a:r>
            <a:r>
              <a:rPr lang="en" sz="2000">
                <a:solidFill>
                  <a:srgbClr val="FF9900"/>
                </a:solidFill>
              </a:rPr>
              <a:t>那人撒種，這人收割</a:t>
            </a:r>
            <a:r>
              <a:rPr lang="en" sz="2000"/>
              <a:t>』，這話可見是真的。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38 我差你們去收你們所沒有勞苦的；別人勞苦，你們享受他們所勞苦的。」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36 Even now the one who reaps draws a wage and harvests a crop for eternal life, so that the </a:t>
            </a:r>
            <a:r>
              <a:rPr lang="en" sz="2000">
                <a:solidFill>
                  <a:srgbClr val="FF9900"/>
                </a:solidFill>
              </a:rPr>
              <a:t>sower</a:t>
            </a:r>
            <a:r>
              <a:rPr lang="en" sz="2000"/>
              <a:t> and the </a:t>
            </a:r>
            <a:r>
              <a:rPr lang="en" sz="2000">
                <a:solidFill>
                  <a:srgbClr val="FF9900"/>
                </a:solidFill>
              </a:rPr>
              <a:t>reaper</a:t>
            </a:r>
            <a:r>
              <a:rPr lang="en" sz="2000"/>
              <a:t> may be </a:t>
            </a:r>
            <a:r>
              <a:rPr lang="en" sz="2000">
                <a:solidFill>
                  <a:srgbClr val="FF9900"/>
                </a:solidFill>
              </a:rPr>
              <a:t>glad together</a:t>
            </a:r>
            <a:r>
              <a:rPr lang="en" sz="2000"/>
              <a:t>.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37 Thus the saying </a:t>
            </a:r>
            <a:r>
              <a:rPr lang="en" sz="2000">
                <a:solidFill>
                  <a:srgbClr val="FF9900"/>
                </a:solidFill>
              </a:rPr>
              <a:t>‘One sows and another reaps’</a:t>
            </a:r>
            <a:r>
              <a:rPr lang="en" sz="2000"/>
              <a:t> is true.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38 I sent you to reap what you have not worked for. Others have done the hard work, and you have reaped the benefits of their labor.”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(John 4:36–38)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放膽</a:t>
            </a:r>
            <a:r>
              <a:rPr lang="en">
                <a:solidFill>
                  <a:srgbClr val="FFFFFF"/>
                </a:solidFill>
              </a:rPr>
              <a:t>傳上帝的道,</a:t>
            </a:r>
            <a:r>
              <a:rPr lang="en"/>
              <a:t> </a:t>
            </a:r>
            <a:r>
              <a:rPr lang="en">
                <a:solidFill>
                  <a:srgbClr val="FF9900"/>
                </a:solidFill>
              </a:rPr>
              <a:t>無所懼怕.</a:t>
            </a:r>
            <a:r>
              <a:rPr lang="en"/>
              <a:t> </a:t>
            </a:r>
            <a:r>
              <a:rPr lang="en">
                <a:solidFill>
                  <a:srgbClr val="FF9900"/>
                </a:solidFill>
              </a:rPr>
              <a:t>Dare more</a:t>
            </a:r>
            <a:r>
              <a:rPr lang="en"/>
              <a:t>, </a:t>
            </a:r>
            <a:r>
              <a:rPr lang="en">
                <a:solidFill>
                  <a:srgbClr val="FF9900"/>
                </a:solidFill>
              </a:rPr>
              <a:t>without fear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827551"/>
            <a:ext cx="8520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14 並且那在主裏的弟兄多半因我受的捆鎖就篤信不疑，</a:t>
            </a:r>
            <a:r>
              <a:rPr lang="en" sz="2000">
                <a:solidFill>
                  <a:srgbClr val="FF9900"/>
                </a:solidFill>
              </a:rPr>
              <a:t>越發放膽</a:t>
            </a:r>
            <a:r>
              <a:rPr lang="en" sz="2000"/>
              <a:t>傳上帝的道，</a:t>
            </a:r>
            <a:r>
              <a:rPr lang="en" sz="2000">
                <a:solidFill>
                  <a:srgbClr val="FF9900"/>
                </a:solidFill>
              </a:rPr>
              <a:t>無所懼怕</a:t>
            </a:r>
            <a:r>
              <a:rPr lang="en" sz="2000"/>
              <a:t>。 (腓利比書1:14)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14 And because of my chains, most of the brothers and sisters have become confident in the Lord and </a:t>
            </a:r>
            <a:r>
              <a:rPr lang="en" sz="2000">
                <a:solidFill>
                  <a:srgbClr val="FF9900"/>
                </a:solidFill>
              </a:rPr>
              <a:t>dare all the more</a:t>
            </a:r>
            <a:r>
              <a:rPr lang="en" sz="2000"/>
              <a:t> to proclaim the gospel </a:t>
            </a:r>
            <a:r>
              <a:rPr lang="en" sz="2000">
                <a:solidFill>
                  <a:srgbClr val="FF9900"/>
                </a:solidFill>
              </a:rPr>
              <a:t>without fear</a:t>
            </a:r>
            <a:r>
              <a:rPr lang="en" sz="2000"/>
              <a:t>.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999</Words>
  <Application>Microsoft Office PowerPoint</Application>
  <PresentationFormat>On-screen Show (16:9)</PresentationFormat>
  <Paragraphs>78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Simple Dark</vt:lpstr>
      <vt:lpstr>Office Theme</vt:lpstr>
      <vt:lpstr>10/11/2020 主日歡慶</vt:lpstr>
      <vt:lpstr>以詩歌來敬拜</vt:lpstr>
      <vt:lpstr>以奉獻來敬拜</vt:lpstr>
      <vt:lpstr>上帝不打烊 Yes, we are open</vt:lpstr>
      <vt:lpstr>不好的環境 擋不住福音. Circumstances can’t stop Gospel</vt:lpstr>
      <vt:lpstr>不好的動機 擋不住福音. Wrong Motives can’t stop Gospel</vt:lpstr>
      <vt:lpstr>福音的好夥伴. Good Partner in the Gospel</vt:lpstr>
      <vt:lpstr>那人撒種，這人收割. One sows and another reaps</vt:lpstr>
      <vt:lpstr>放膽傳上帝的道, 無所懼怕. Dare more, without fear</vt:lpstr>
      <vt:lpstr>PowerPoint Presentation</vt:lpstr>
      <vt:lpstr>PowerPoint Presentation</vt:lpstr>
      <vt:lpstr>PowerPoint Presentation</vt:lpstr>
      <vt:lpstr>報告與代禱</vt:lpstr>
      <vt:lpstr>報告與代禱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上帝不打烊 Yes, we are open</dc:title>
  <dc:creator>niki chiou</dc:creator>
  <cp:lastModifiedBy>niki chiou</cp:lastModifiedBy>
  <cp:revision>4</cp:revision>
  <dcterms:modified xsi:type="dcterms:W3CDTF">2020-10-13T18:48:38Z</dcterms:modified>
</cp:coreProperties>
</file>