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65" r:id="rId3"/>
    <p:sldId id="267" r:id="rId4"/>
    <p:sldId id="268" r:id="rId5"/>
    <p:sldId id="269" r:id="rId6"/>
    <p:sldId id="270" r:id="rId7"/>
    <p:sldId id="271" r:id="rId8"/>
    <p:sldId id="272" r:id="rId9"/>
    <p:sldId id="264" r:id="rId10"/>
  </p:sldIdLst>
  <p:sldSz cx="12192000" cy="6858000"/>
  <p:notesSz cx="6858000" cy="9144000"/>
  <p:embeddedFontLst>
    <p:embeddedFont>
      <p:font typeface="Batang" panose="02030600000101010101" pitchFamily="18" charset="-127"/>
      <p:regular r:id="rId11"/>
    </p:embeddedFont>
    <p:embeddedFont>
      <p:font typeface="Kozuka Gothic Pro L" panose="020B0200000000000000" pitchFamily="34" charset="-128"/>
      <p:regular r:id="rId12"/>
    </p:embeddedFont>
    <p:embeddedFont>
      <p:font typeface="Champagne &amp; Limousines" panose="020B0502020202020204" pitchFamily="34" charset="0"/>
      <p:regular r:id="rId13"/>
      <p:bold r:id="rId14"/>
      <p:italic r:id="rId15"/>
      <p:boldItalic r:id="rId16"/>
    </p:embeddedFont>
    <p:embeddedFont>
      <p:font typeface="FFF Tusj" panose="02040802050405020203" pitchFamily="18" charset="0"/>
      <p:bold r:id="rId17"/>
    </p:embeddedFont>
    <p:embeddedFont>
      <p:font typeface="Kozuka Gothic Pro B" panose="020B0800000000000000" pitchFamily="34" charset="-128"/>
      <p:bold r:id="rId18"/>
    </p:embeddedFont>
    <p:embeddedFont>
      <p:font typeface="Kozuka Gothic Pr6N L" panose="020B0200000000000000" pitchFamily="34" charset="-128"/>
      <p:regular r:id="rId19"/>
    </p:embeddedFont>
    <p:embeddedFont>
      <p:font typeface="Kozuka Gothic Pr6N B" panose="020B0800000000000000" pitchFamily="34" charset="-128"/>
      <p:bold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96" y="134"/>
      </p:cViewPr>
      <p:guideLst>
        <p:guide orient="horz" pos="2136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7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44F2-0EF9-4EDA-A9EC-AA948880BB7C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4809-E162-4980-A8EF-1274192F0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02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44F2-0EF9-4EDA-A9EC-AA948880BB7C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4809-E162-4980-A8EF-1274192F0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35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44F2-0EF9-4EDA-A9EC-AA948880BB7C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4809-E162-4980-A8EF-1274192F0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87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44F2-0EF9-4EDA-A9EC-AA948880BB7C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4809-E162-4980-A8EF-1274192F0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6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44F2-0EF9-4EDA-A9EC-AA948880BB7C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4809-E162-4980-A8EF-1274192F0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7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44F2-0EF9-4EDA-A9EC-AA948880BB7C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4809-E162-4980-A8EF-1274192F0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14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44F2-0EF9-4EDA-A9EC-AA948880BB7C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4809-E162-4980-A8EF-1274192F0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79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44F2-0EF9-4EDA-A9EC-AA948880BB7C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4809-E162-4980-A8EF-1274192F0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8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44F2-0EF9-4EDA-A9EC-AA948880BB7C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4809-E162-4980-A8EF-1274192F0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8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44F2-0EF9-4EDA-A9EC-AA948880BB7C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4809-E162-4980-A8EF-1274192F0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20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44F2-0EF9-4EDA-A9EC-AA948880BB7C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4809-E162-4980-A8EF-1274192F0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35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144F2-0EF9-4EDA-A9EC-AA948880BB7C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54809-E162-4980-A8EF-1274192F0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336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9224" y="2962768"/>
            <a:ext cx="10890504" cy="1655762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sz="10800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五</a:t>
            </a:r>
            <a:r>
              <a:rPr lang="zh-TW" altLang="en-US" sz="10800" dirty="0">
                <a:solidFill>
                  <a:schemeClr val="accent4">
                    <a:lumMod val="50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餅</a:t>
            </a:r>
            <a:r>
              <a:rPr lang="zh-TW" altLang="en-US" sz="10800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二</a:t>
            </a:r>
            <a:r>
              <a:rPr lang="zh-TW" altLang="en-US" sz="10800" dirty="0">
                <a:solidFill>
                  <a:schemeClr val="accent5">
                    <a:lumMod val="60000"/>
                    <a:lumOff val="40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魚</a:t>
            </a:r>
            <a:endParaRPr lang="en-US" altLang="zh-TW" sz="10800" dirty="0">
              <a:solidFill>
                <a:schemeClr val="accent5">
                  <a:lumMod val="60000"/>
                  <a:lumOff val="40000"/>
                </a:schemeClr>
              </a:solidFill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  <a:p>
            <a:pPr algn="r"/>
            <a:r>
              <a:rPr lang="zh-TW" altLang="en-US" sz="39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對於神的呼召</a:t>
            </a:r>
            <a:r>
              <a:rPr lang="en-US" altLang="zh-TW" sz="39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----</a:t>
            </a:r>
            <a:r>
              <a:rPr lang="zh-TW" altLang="en-US" sz="39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我們的回應</a:t>
            </a:r>
            <a:endParaRPr lang="en-US" altLang="zh-TW" sz="3900" dirty="0">
              <a:latin typeface="Kozuka Gothic Pro L" panose="020B0200000000000000" pitchFamily="34" charset="-128"/>
              <a:ea typeface="Kozuka Gothic Pro L" panose="020B0200000000000000" pitchFamily="34" charset="-128"/>
            </a:endParaRPr>
          </a:p>
          <a:p>
            <a:endParaRPr lang="en-US" dirty="0"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5411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752" y="0"/>
            <a:ext cx="10515600" cy="1325563"/>
          </a:xfrm>
        </p:spPr>
        <p:txBody>
          <a:bodyPr/>
          <a:lstStyle/>
          <a:p>
            <a:r>
              <a:rPr lang="zh-TW" altLang="en-US" u="sng" dirty="0"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約翰福音</a:t>
            </a:r>
            <a:r>
              <a:rPr lang="en-US" u="sng" dirty="0"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 6:1-14</a:t>
            </a:r>
            <a:r>
              <a:rPr lang="en-US" altLang="zh-TW" u="sng" dirty="0"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(1/2)</a:t>
            </a:r>
            <a:endParaRPr lang="en-US" u="sng" dirty="0">
              <a:latin typeface="Kozuka Gothic Pr6N B" panose="020B0800000000000000" pitchFamily="34" charset="-128"/>
              <a:ea typeface="Kozuka Gothic Pr6N B" panose="020B0800000000000000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752" y="1837205"/>
            <a:ext cx="10950496" cy="435133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zh-TW" altLang="en-US" sz="34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這事以後，耶穌渡過加利利海，就是提比哩亞海。</a:t>
            </a:r>
            <a:br>
              <a:rPr lang="zh-TW" altLang="en-US" sz="34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</a:br>
            <a:r>
              <a:rPr lang="zh-TW" altLang="en-US" sz="34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有許多人因為看見他在病人身上所行的神蹟，就跟隨他。耶穌上了山，和門徒一同坐在那裡。那時猶太人的逾越節近了。耶穌舉目看見許多人來，就對腓力說：「我們從哪裡買餅叫這些人吃呢？」（他說這話是要試驗腓力；他自己原知道要怎樣行。）腓力回答說：「就是二十兩銀子的餅，叫他們各人吃一點也是不夠的。」 有一個門徒，就是西門</a:t>
            </a:r>
            <a:r>
              <a:rPr lang="en-US" altLang="zh-TW" sz="34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•</a:t>
            </a:r>
            <a:r>
              <a:rPr lang="zh-TW" altLang="en-US" sz="34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彼得的兄弟安得烈，對耶穌說：</a:t>
            </a:r>
            <a:br>
              <a:rPr lang="zh-TW" altLang="en-US" sz="34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</a:br>
            <a:endParaRPr lang="en-US" sz="3400" dirty="0">
              <a:latin typeface="Kozuka Gothic Pro L" panose="020B0200000000000000" pitchFamily="34" charset="-128"/>
              <a:ea typeface="Kozuka Gothic Pro L" panose="020B02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5498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185" y="0"/>
            <a:ext cx="10515600" cy="1325563"/>
          </a:xfrm>
        </p:spPr>
        <p:txBody>
          <a:bodyPr/>
          <a:lstStyle/>
          <a:p>
            <a:r>
              <a:rPr lang="zh-TW" altLang="en-US" u="sng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約翰福音</a:t>
            </a:r>
            <a:r>
              <a:rPr lang="en-US" u="sng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 6:1-14</a:t>
            </a:r>
            <a:r>
              <a:rPr lang="en-US" altLang="zh-TW" u="sng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(2/2)</a:t>
            </a:r>
            <a:endParaRPr lang="en-US" u="sng" dirty="0"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975" y="1325563"/>
            <a:ext cx="11028556" cy="435133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br>
              <a:rPr lang="zh-TW" altLang="en-US" sz="34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</a:br>
            <a:r>
              <a:rPr lang="zh-TW" altLang="en-US" sz="34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「在這裡有一個孩童，帶著五個大麥餅、兩條魚，只是分給這許多人還算甚麼呢？」耶穌說：「你們叫眾人坐下。」原來那地方的草多，眾人就坐下，數目約有五千。耶穌拿起餅來，祝謝了，就分給那坐著的人；分魚也是這樣，都隨著他們所要的。他們吃飽了，耶穌對門徒說：「把剩下的零碎收拾起來，免得有糟蹋的。」他們便將那五個大麥餅的零碎，就是眾人吃了剩下的，收拾起來，裝滿了十二個籃子。眾人看見耶穌所行的神蹟，就說：「這真是那要到世間來的先知！」</a:t>
            </a:r>
            <a:endParaRPr lang="en-US" sz="3400" dirty="0">
              <a:latin typeface="Kozuka Gothic Pro L" panose="020B0200000000000000" pitchFamily="34" charset="-128"/>
              <a:ea typeface="Kozuka Gothic Pro L" panose="020B02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2382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valley, rock, nature, canyon&#10;&#10;Description generated with very high confidenc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2" r="11283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耶穌的吩咐</a:t>
            </a:r>
            <a:r>
              <a:rPr lang="zh-TW" altLang="en-US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 </a:t>
            </a:r>
            <a:r>
              <a:rPr lang="en-US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耶穌出來，見有許多的人，就憐憫他們，治好了他們的病人。</a:t>
            </a:r>
            <a:endParaRPr lang="en-US" altLang="zh-TW" dirty="0">
              <a:latin typeface="Kozuka Gothic Pro L" panose="020B0200000000000000" pitchFamily="34" charset="-128"/>
              <a:ea typeface="Kozuka Gothic Pro L" panose="020B0200000000000000" pitchFamily="34" charset="-128"/>
            </a:endParaRPr>
          </a:p>
          <a:p>
            <a:r>
              <a:rPr lang="zh-TW" altLang="en-US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「我們從哪裡買餅叫這些人吃呢？」</a:t>
            </a:r>
            <a:endParaRPr lang="en-US" altLang="zh-TW" dirty="0">
              <a:latin typeface="Kozuka Gothic Pro L" panose="020B0200000000000000" pitchFamily="34" charset="-128"/>
              <a:ea typeface="Kozuka Gothic Pro L" panose="020B0200000000000000" pitchFamily="34" charset="-128"/>
            </a:endParaRPr>
          </a:p>
          <a:p>
            <a:r>
              <a:rPr lang="zh-TW" altLang="en-US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「你們給他們吃吧！」</a:t>
            </a:r>
            <a:endParaRPr lang="en-US" altLang="zh-TW" dirty="0">
              <a:latin typeface="Kozuka Gothic Pro L" panose="020B0200000000000000" pitchFamily="34" charset="-128"/>
              <a:ea typeface="Kozuka Gothic Pro L" panose="020B0200000000000000" pitchFamily="34" charset="-128"/>
            </a:endParaRPr>
          </a:p>
          <a:p>
            <a:endParaRPr lang="en-US" dirty="0">
              <a:latin typeface="Kozuka Gothic Pro L" panose="020B0200000000000000" pitchFamily="34" charset="-128"/>
              <a:ea typeface="Kozuka Gothic Pro L" panose="020B02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135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2024"/>
            <a:ext cx="6096001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500" dirty="0"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門徒的反應  </a:t>
            </a:r>
            <a:r>
              <a:rPr lang="en-US" sz="4500" dirty="0"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644" y="2055935"/>
            <a:ext cx="5254869" cy="1334965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「就是二十兩銀子的餅，叫他們各人吃一點也是不夠的。」</a:t>
            </a:r>
            <a:endParaRPr lang="en-US" altLang="zh-TW" dirty="0">
              <a:latin typeface="Kozuka Gothic Pro L" panose="020B0200000000000000" pitchFamily="34" charset="-128"/>
              <a:ea typeface="Kozuka Gothic Pro L" panose="020B0200000000000000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0" y="4016760"/>
            <a:ext cx="57912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“</a:t>
            </a:r>
            <a:r>
              <a:rPr lang="zh-TW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我所有的</a:t>
            </a:r>
            <a:endParaRPr lang="en-US" altLang="zh-TW" sz="4000" dirty="0">
              <a:solidFill>
                <a:schemeClr val="accent4">
                  <a:lumMod val="60000"/>
                  <a:lumOff val="40000"/>
                </a:schemeClr>
              </a:solidFill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  <a:p>
            <a:pPr algn="ctr"/>
            <a:r>
              <a:rPr lang="zh-TW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太寶貴了</a:t>
            </a:r>
            <a:r>
              <a:rPr lang="en-US" altLang="zh-TW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……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”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1" y="239607"/>
            <a:ext cx="6096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500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群眾的反應 </a:t>
            </a:r>
            <a:r>
              <a:rPr lang="en-US" sz="4500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: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516566" y="2047282"/>
            <a:ext cx="5254869" cy="1334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「我的東西夠我自己用，</a:t>
            </a:r>
            <a:r>
              <a:rPr lang="en-US" altLang="zh-TW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......</a:t>
            </a:r>
            <a:r>
              <a:rPr lang="zh-TW" altLang="en-US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他們有缺乏，是他們自己的問題。」</a:t>
            </a:r>
            <a:endParaRPr lang="en-US" altLang="zh-TW" dirty="0">
              <a:latin typeface="Kozuka Gothic Pro L" panose="020B0200000000000000" pitchFamily="34" charset="-128"/>
              <a:ea typeface="Kozuka Gothic Pro L" panose="020B0200000000000000" pitchFamily="34" charset="-128"/>
            </a:endParaRPr>
          </a:p>
          <a:p>
            <a:pPr marL="0" indent="0" algn="ctr">
              <a:buNone/>
            </a:pPr>
            <a:endParaRPr lang="en-US" altLang="zh-TW" dirty="0">
              <a:latin typeface="Kozuka Gothic Pro L" panose="020B0200000000000000" pitchFamily="34" charset="-128"/>
              <a:ea typeface="Kozuka Gothic Pro L" panose="020B0200000000000000" pitchFamily="34" charset="-12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>
              <a:latin typeface="Kozuka Gothic Pro L" panose="020B0200000000000000" pitchFamily="34" charset="-128"/>
              <a:ea typeface="Kozuka Gothic Pro L" panose="020B0200000000000000" pitchFamily="34" charset="-12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>
              <a:latin typeface="Kozuka Gothic Pro L" panose="020B0200000000000000" pitchFamily="34" charset="-128"/>
              <a:ea typeface="Kozuka Gothic Pro L" panose="020B0200000000000000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6724" y="4016759"/>
            <a:ext cx="4898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“</a:t>
            </a:r>
            <a:r>
              <a:rPr lang="zh-TW" altLang="en-US" sz="4000" dirty="0">
                <a:solidFill>
                  <a:schemeClr val="accent5">
                    <a:lumMod val="60000"/>
                    <a:lumOff val="40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我所有的</a:t>
            </a:r>
            <a:r>
              <a:rPr lang="en-US" altLang="zh-TW" sz="4000" dirty="0">
                <a:solidFill>
                  <a:schemeClr val="accent5">
                    <a:lumMod val="60000"/>
                    <a:lumOff val="40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……</a:t>
            </a:r>
          </a:p>
          <a:p>
            <a:pPr algn="ctr"/>
            <a:r>
              <a:rPr lang="zh-TW" altLang="en-US" sz="4000" dirty="0">
                <a:solidFill>
                  <a:schemeClr val="accent5">
                    <a:lumMod val="60000"/>
                    <a:lumOff val="40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是不夠的</a:t>
            </a:r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498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8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group of people around each other&#10;&#10;Description generated with very high confidenc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7" r="10274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163274"/>
            <a:ext cx="3651467" cy="1676603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孩童的反應 </a:t>
            </a:r>
            <a:r>
              <a:rPr lang="en-US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: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idx="1"/>
          </p:nvPr>
        </p:nvSpPr>
        <p:spPr>
          <a:xfrm>
            <a:off x="648930" y="1839877"/>
            <a:ext cx="3651466" cy="17115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>
                <a:latin typeface="Kozuka Gothic Pr6N L" panose="020B0200000000000000" pitchFamily="34" charset="-128"/>
                <a:ea typeface="Kozuka Gothic Pr6N L" panose="020B0200000000000000" pitchFamily="34" charset="-128"/>
              </a:rPr>
              <a:t>「在這裡有一個孩童，帶著五個大麥餅、兩條魚，只是分給這許多人還算甚麼呢？」</a:t>
            </a:r>
            <a:endParaRPr lang="en-US" dirty="0">
              <a:latin typeface="Kozuka Gothic Pr6N L" panose="020B0200000000000000" pitchFamily="34" charset="-128"/>
              <a:ea typeface="Kozuka Gothic Pr6N L" panose="020B0200000000000000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149969"/>
            <a:ext cx="4639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“</a:t>
            </a:r>
            <a:r>
              <a:rPr lang="zh-TW" alt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我不在乎我有什麼</a:t>
            </a:r>
            <a:r>
              <a:rPr lang="en-US" altLang="zh-TW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…</a:t>
            </a:r>
          </a:p>
          <a:p>
            <a:pPr algn="ctr"/>
            <a:r>
              <a:rPr lang="zh-TW" alt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我只是想認識祢</a:t>
            </a:r>
            <a:r>
              <a:rPr lang="en-US" altLang="zh-TW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.</a:t>
            </a:r>
            <a:r>
              <a:rPr 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”</a:t>
            </a: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940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4870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耶穌對我們的呼召</a:t>
            </a:r>
            <a:r>
              <a:rPr lang="en-US" altLang="zh-TW" sz="4800" dirty="0"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(</a:t>
            </a:r>
            <a:r>
              <a:rPr lang="zh-TW" altLang="en-US" sz="4800" dirty="0"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吩咐</a:t>
            </a:r>
            <a:r>
              <a:rPr lang="en-US" altLang="zh-TW" sz="4800" dirty="0"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)</a:t>
            </a:r>
            <a:r>
              <a:rPr lang="en-US" sz="4800" dirty="0"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181" y="1064870"/>
            <a:ext cx="10949651" cy="579312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36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「夫子，律法上的誡命，哪一條是最大的呢？」</a:t>
            </a:r>
            <a:br>
              <a:rPr lang="zh-TW" altLang="en-US" sz="36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</a:br>
            <a:r>
              <a:rPr lang="zh-TW" altLang="en-US" sz="36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耶穌對他說：「你要盡心、盡性、盡意愛主─你的神。</a:t>
            </a:r>
            <a:br>
              <a:rPr lang="zh-TW" altLang="en-US" sz="36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</a:br>
            <a:r>
              <a:rPr lang="zh-TW" altLang="en-US" sz="36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這是誡命中的第一，且是最大的。</a:t>
            </a:r>
            <a:br>
              <a:rPr lang="zh-TW" altLang="en-US" sz="36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</a:br>
            <a:r>
              <a:rPr lang="zh-TW" altLang="en-US" sz="36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其次也相倣，就是要愛人如己。</a:t>
            </a:r>
            <a:endParaRPr lang="en-US" altLang="zh-TW" sz="3600" dirty="0">
              <a:latin typeface="Kozuka Gothic Pro L" panose="020B0200000000000000" pitchFamily="34" charset="-128"/>
              <a:ea typeface="Kozuka Gothic Pro L" panose="020B0200000000000000" pitchFamily="34" charset="-128"/>
            </a:endParaRPr>
          </a:p>
          <a:p>
            <a:pPr marL="0" indent="0" algn="r">
              <a:buNone/>
            </a:pPr>
            <a:r>
              <a:rPr lang="zh-TW" altLang="en-US" sz="32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馬太福音</a:t>
            </a:r>
            <a:r>
              <a:rPr lang="en-US" sz="32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. 22:36-39</a:t>
            </a:r>
          </a:p>
          <a:p>
            <a:pPr marL="0" indent="0" algn="r">
              <a:buNone/>
            </a:pPr>
            <a:endParaRPr lang="en-US" sz="300" dirty="0">
              <a:latin typeface="Kozuka Gothic Pro L" panose="020B0200000000000000" pitchFamily="34" charset="-128"/>
              <a:ea typeface="Kozuka Gothic Pro L" panose="020B0200000000000000" pitchFamily="34" charset="-128"/>
            </a:endParaRPr>
          </a:p>
          <a:p>
            <a:pPr marL="0" indent="0" algn="ctr">
              <a:buNone/>
            </a:pPr>
            <a:r>
              <a:rPr lang="zh-TW" altLang="en-US" sz="32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 </a:t>
            </a:r>
            <a:r>
              <a:rPr lang="zh-TW" altLang="en-US" sz="36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所以，你們要去，使萬民作我的門徒，</a:t>
            </a:r>
            <a:endParaRPr lang="en-US" altLang="zh-TW" sz="3600" dirty="0">
              <a:latin typeface="Kozuka Gothic Pro L" panose="020B0200000000000000" pitchFamily="34" charset="-128"/>
              <a:ea typeface="Kozuka Gothic Pro L" panose="020B0200000000000000" pitchFamily="34" charset="-128"/>
            </a:endParaRPr>
          </a:p>
          <a:p>
            <a:pPr marL="0" indent="0" algn="ctr">
              <a:buNone/>
            </a:pPr>
            <a:r>
              <a:rPr lang="zh-TW" altLang="en-US" sz="36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奉父、子、聖靈的名給他們施洗。</a:t>
            </a:r>
            <a:br>
              <a:rPr lang="zh-TW" altLang="en-US" sz="36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</a:br>
            <a:r>
              <a:rPr lang="zh-TW" altLang="en-US" sz="36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凡我所吩咐你們的，都教訓他們遵守，</a:t>
            </a:r>
            <a:endParaRPr lang="en-US" altLang="zh-TW" sz="3600" dirty="0">
              <a:latin typeface="Kozuka Gothic Pro L" panose="020B0200000000000000" pitchFamily="34" charset="-128"/>
              <a:ea typeface="Kozuka Gothic Pro L" panose="020B0200000000000000" pitchFamily="34" charset="-128"/>
            </a:endParaRPr>
          </a:p>
          <a:p>
            <a:pPr marL="0" indent="0" algn="ctr">
              <a:buNone/>
            </a:pPr>
            <a:r>
              <a:rPr lang="zh-TW" altLang="en-US" sz="36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我就常與你們同在，直到世界的末了。」</a:t>
            </a:r>
            <a:endParaRPr lang="en-US" altLang="zh-TW" sz="3600" dirty="0">
              <a:latin typeface="Kozuka Gothic Pro L" panose="020B0200000000000000" pitchFamily="34" charset="-128"/>
              <a:ea typeface="Kozuka Gothic Pro L" panose="020B0200000000000000" pitchFamily="34" charset="-128"/>
            </a:endParaRPr>
          </a:p>
          <a:p>
            <a:pPr marL="0" indent="0" algn="r">
              <a:buNone/>
            </a:pPr>
            <a:r>
              <a:rPr lang="zh-TW" altLang="en-US" sz="32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馬太福音</a:t>
            </a:r>
            <a:r>
              <a:rPr lang="en-US" sz="3200" dirty="0"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 28:19-20</a:t>
            </a:r>
          </a:p>
        </p:txBody>
      </p:sp>
    </p:spTree>
    <p:extLst>
      <p:ext uri="{BB962C8B-B14F-4D97-AF65-F5344CB8AC3E}">
        <p14:creationId xmlns:p14="http://schemas.microsoft.com/office/powerpoint/2010/main" val="964812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我們的回應</a:t>
            </a:r>
            <a:r>
              <a:rPr lang="en-US" dirty="0"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:</a:t>
            </a:r>
            <a:endParaRPr lang="en-US" sz="3600" dirty="0">
              <a:solidFill>
                <a:schemeClr val="accent1">
                  <a:lumMod val="40000"/>
                  <a:lumOff val="60000"/>
                </a:schemeClr>
              </a:solidFill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797" y="1825625"/>
            <a:ext cx="10972800" cy="4351338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>
                    <a:lumMod val="40000"/>
                    <a:lumOff val="60000"/>
                  </a:schemeClr>
                </a:solidFill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“</a:t>
            </a:r>
            <a:r>
              <a:rPr lang="zh-TW" altLang="en-US" sz="4400" dirty="0">
                <a:solidFill>
                  <a:schemeClr val="accent1">
                    <a:lumMod val="40000"/>
                    <a:lumOff val="60000"/>
                  </a:schemeClr>
                </a:solidFill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認識我自己是誰，是不夠的。</a:t>
            </a:r>
            <a:r>
              <a:rPr lang="en-US" sz="4400" dirty="0">
                <a:solidFill>
                  <a:schemeClr val="accent1">
                    <a:lumMod val="40000"/>
                    <a:lumOff val="60000"/>
                  </a:schemeClr>
                </a:solidFill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”</a:t>
            </a:r>
          </a:p>
          <a:p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“</a:t>
            </a:r>
            <a:r>
              <a:rPr lang="zh-TW" altLang="en-US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我所擁有的太寶貴了</a:t>
            </a:r>
            <a:r>
              <a:rPr lang="en-US" altLang="zh-TW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……</a:t>
            </a: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”</a:t>
            </a:r>
          </a:p>
          <a:p>
            <a:r>
              <a:rPr lang="en-US" sz="4400" dirty="0">
                <a:solidFill>
                  <a:schemeClr val="accent6">
                    <a:lumMod val="40000"/>
                    <a:lumOff val="60000"/>
                  </a:schemeClr>
                </a:solidFill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“</a:t>
            </a:r>
            <a:r>
              <a:rPr lang="zh-TW" altLang="en-US" sz="4400" dirty="0">
                <a:solidFill>
                  <a:schemeClr val="accent6">
                    <a:lumMod val="40000"/>
                    <a:lumOff val="60000"/>
                  </a:schemeClr>
                </a:solidFill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無論我擁有什麼</a:t>
            </a:r>
            <a:r>
              <a:rPr lang="en-US" altLang="zh-TW" sz="4400" dirty="0">
                <a:solidFill>
                  <a:schemeClr val="accent6">
                    <a:lumMod val="40000"/>
                    <a:lumOff val="60000"/>
                  </a:schemeClr>
                </a:solidFill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?</a:t>
            </a:r>
            <a:r>
              <a:rPr lang="zh-TW" altLang="en-US" sz="4400" dirty="0">
                <a:solidFill>
                  <a:schemeClr val="accent6">
                    <a:lumMod val="40000"/>
                    <a:lumOff val="60000"/>
                  </a:schemeClr>
                </a:solidFill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 或缺少什麼</a:t>
            </a:r>
            <a:r>
              <a:rPr lang="en-US" altLang="zh-TW" sz="4400" dirty="0">
                <a:solidFill>
                  <a:schemeClr val="accent6">
                    <a:lumMod val="40000"/>
                    <a:lumOff val="60000"/>
                  </a:schemeClr>
                </a:solidFill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?</a:t>
            </a:r>
            <a:r>
              <a:rPr lang="zh-TW" altLang="en-US" sz="4400" dirty="0">
                <a:solidFill>
                  <a:schemeClr val="accent6">
                    <a:lumMod val="40000"/>
                    <a:lumOff val="60000"/>
                  </a:schemeClr>
                </a:solidFill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 都不重要</a:t>
            </a:r>
            <a:r>
              <a:rPr lang="en-US" altLang="zh-TW" sz="4400" dirty="0">
                <a:solidFill>
                  <a:schemeClr val="accent6">
                    <a:lumMod val="40000"/>
                    <a:lumOff val="60000"/>
                  </a:schemeClr>
                </a:solidFill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……..</a:t>
            </a:r>
            <a:r>
              <a:rPr lang="zh-TW" altLang="en-US" sz="4400" dirty="0">
                <a:solidFill>
                  <a:schemeClr val="accent6">
                    <a:lumMod val="40000"/>
                    <a:lumOff val="60000"/>
                  </a:schemeClr>
                </a:solidFill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重要的唯有，我願更加愛主。</a:t>
            </a:r>
            <a:r>
              <a:rPr lang="en-US" sz="4400" dirty="0">
                <a:solidFill>
                  <a:schemeClr val="accent6">
                    <a:lumMod val="40000"/>
                    <a:lumOff val="60000"/>
                  </a:schemeClr>
                </a:solidFill>
                <a:latin typeface="Kozuka Gothic Pro L" panose="020B0200000000000000" pitchFamily="34" charset="-128"/>
                <a:ea typeface="Kozuka Gothic Pro L" panose="020B0200000000000000" pitchFamily="34" charset="-128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60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next to a body of water&#10;&#10;Description generated with high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4" y="0"/>
            <a:ext cx="10328031" cy="688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2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.7.14">
      <a:majorFont>
        <a:latin typeface="FFF Tusj"/>
        <a:ea typeface="Batang"/>
        <a:cs typeface=""/>
      </a:majorFont>
      <a:minorFont>
        <a:latin typeface="Champagne &amp; Limousine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1528</TotalTime>
  <Words>356</Words>
  <Application>Microsoft Office PowerPoint</Application>
  <PresentationFormat>Widescreen</PresentationFormat>
  <Paragraphs>35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Batang</vt:lpstr>
      <vt:lpstr>Kozuka Gothic Pro L</vt:lpstr>
      <vt:lpstr>Champagne &amp; Limousines</vt:lpstr>
      <vt:lpstr>FFF Tusj</vt:lpstr>
      <vt:lpstr>Kozuka Gothic Pro B</vt:lpstr>
      <vt:lpstr>Kozuka Gothic Pr6N L</vt:lpstr>
      <vt:lpstr>Kozuka Gothic Pr6N B</vt:lpstr>
      <vt:lpstr>Arial</vt:lpstr>
      <vt:lpstr>Office Theme</vt:lpstr>
      <vt:lpstr>PowerPoint Presentation</vt:lpstr>
      <vt:lpstr>約翰福音 6:1-14(1/2)</vt:lpstr>
      <vt:lpstr>約翰福音 6:1-14(2/2)</vt:lpstr>
      <vt:lpstr>耶穌的吩咐 :</vt:lpstr>
      <vt:lpstr>門徒的反應  :</vt:lpstr>
      <vt:lpstr>孩童的反應 :</vt:lpstr>
      <vt:lpstr>耶穌對我們的呼召(吩咐): </vt:lpstr>
      <vt:lpstr>我們的回應: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Loaves and 2 Fish</dc:title>
  <dc:creator>David Ding</dc:creator>
  <cp:lastModifiedBy>David Ding</cp:lastModifiedBy>
  <cp:revision>30</cp:revision>
  <dcterms:created xsi:type="dcterms:W3CDTF">2017-05-04T00:05:38Z</dcterms:created>
  <dcterms:modified xsi:type="dcterms:W3CDTF">2017-05-05T05:44:49Z</dcterms:modified>
</cp:coreProperties>
</file>