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327" r:id="rId3"/>
    <p:sldId id="336" r:id="rId4"/>
    <p:sldId id="330" r:id="rId5"/>
    <p:sldId id="334" r:id="rId6"/>
    <p:sldId id="341" r:id="rId7"/>
    <p:sldId id="342" r:id="rId8"/>
    <p:sldId id="347" r:id="rId9"/>
    <p:sldId id="339" r:id="rId10"/>
    <p:sldId id="257" r:id="rId11"/>
    <p:sldId id="343" r:id="rId12"/>
    <p:sldId id="259" r:id="rId13"/>
    <p:sldId id="260" r:id="rId14"/>
    <p:sldId id="261" r:id="rId15"/>
    <p:sldId id="262" r:id="rId16"/>
    <p:sldId id="263" r:id="rId17"/>
    <p:sldId id="264" r:id="rId18"/>
    <p:sldId id="265" r:id="rId19"/>
    <p:sldId id="345" r:id="rId20"/>
    <p:sldId id="266" r:id="rId21"/>
    <p:sldId id="267" r:id="rId22"/>
    <p:sldId id="268" r:id="rId23"/>
    <p:sldId id="269" r:id="rId24"/>
    <p:sldId id="270" r:id="rId25"/>
    <p:sldId id="271" r:id="rId26"/>
    <p:sldId id="272" r:id="rId27"/>
    <p:sldId id="273" r:id="rId28"/>
    <p:sldId id="274" r:id="rId29"/>
    <p:sldId id="344" r:id="rId30"/>
    <p:sldId id="276" r:id="rId31"/>
    <p:sldId id="356" r:id="rId32"/>
    <p:sldId id="1337" r:id="rId33"/>
    <p:sldId id="317" r:id="rId34"/>
    <p:sldId id="346" r:id="rId3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1pPr>
    <a:lvl2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2pPr>
    <a:lvl3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3pPr>
    <a:lvl4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4pPr>
    <a:lvl5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33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602C4-BDAC-41DB-AFD0-30347890E208}" v="4" dt="2018-07-15T15:12:00.990"/>
  </p1510:revLst>
</p1510:revInfo>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E6"/>
          </a:solidFill>
        </a:fill>
      </a:tcStyle>
    </a:wholeTbl>
    <a:band2H>
      <a:tcTxStyle/>
      <a:tcStyle>
        <a:tcBdr/>
        <a:fill>
          <a:solidFill>
            <a:srgbClr val="E7E7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3" d="100"/>
          <a:sy n="73" d="100"/>
        </p:scale>
        <p:origin x="774" y="6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im" userId="0b5de91b8ca32557" providerId="LiveId" clId="{2D9D660C-E5DC-4A82-B60F-4CFBE8EC2402}"/>
    <pc:docChg chg="custSel addSld delSld modSld">
      <pc:chgData name="John Sim" userId="0b5de91b8ca32557" providerId="LiveId" clId="{2D9D660C-E5DC-4A82-B60F-4CFBE8EC2402}" dt="2018-07-14T03:59:14.688" v="5" actId="478"/>
      <pc:docMkLst>
        <pc:docMk/>
      </pc:docMkLst>
      <pc:sldChg chg="delSp delAnim">
        <pc:chgData name="John Sim" userId="0b5de91b8ca32557" providerId="LiveId" clId="{2D9D660C-E5DC-4A82-B60F-4CFBE8EC2402}" dt="2018-07-14T03:59:14.688" v="5" actId="478"/>
        <pc:sldMkLst>
          <pc:docMk/>
          <pc:sldMk cId="0" sldId="263"/>
        </pc:sldMkLst>
        <pc:spChg chg="del">
          <ac:chgData name="John Sim" userId="0b5de91b8ca32557" providerId="LiveId" clId="{2D9D660C-E5DC-4A82-B60F-4CFBE8EC2402}" dt="2018-07-14T03:59:14.688" v="5" actId="478"/>
          <ac:spMkLst>
            <pc:docMk/>
            <pc:sldMk cId="0" sldId="263"/>
            <ac:spMk id="200" creationId="{00000000-0000-0000-0000-000000000000}"/>
          </ac:spMkLst>
        </pc:spChg>
      </pc:sldChg>
      <pc:sldChg chg="del">
        <pc:chgData name="John Sim" userId="0b5de91b8ca32557" providerId="LiveId" clId="{2D9D660C-E5DC-4A82-B60F-4CFBE8EC2402}" dt="2018-07-14T03:36:32.296" v="4" actId="2696"/>
        <pc:sldMkLst>
          <pc:docMk/>
          <pc:sldMk cId="4281389735" sldId="337"/>
        </pc:sldMkLst>
      </pc:sldChg>
      <pc:sldChg chg="addSp delSp modAnim">
        <pc:chgData name="John Sim" userId="0b5de91b8ca32557" providerId="LiveId" clId="{2D9D660C-E5DC-4A82-B60F-4CFBE8EC2402}" dt="2018-07-14T03:36:12.272" v="1"/>
        <pc:sldMkLst>
          <pc:docMk/>
          <pc:sldMk cId="1175724012" sldId="342"/>
        </pc:sldMkLst>
        <pc:spChg chg="add del">
          <ac:chgData name="John Sim" userId="0b5de91b8ca32557" providerId="LiveId" clId="{2D9D660C-E5DC-4A82-B60F-4CFBE8EC2402}" dt="2018-07-14T03:36:12.272" v="1"/>
          <ac:spMkLst>
            <pc:docMk/>
            <pc:sldMk cId="1175724012" sldId="342"/>
            <ac:spMk id="4" creationId="{DC8155B4-91D8-4B53-9ED1-76E4E1B21722}"/>
          </ac:spMkLst>
        </pc:spChg>
        <pc:spChg chg="add del">
          <ac:chgData name="John Sim" userId="0b5de91b8ca32557" providerId="LiveId" clId="{2D9D660C-E5DC-4A82-B60F-4CFBE8EC2402}" dt="2018-07-14T03:36:12.272" v="1"/>
          <ac:spMkLst>
            <pc:docMk/>
            <pc:sldMk cId="1175724012" sldId="342"/>
            <ac:spMk id="5" creationId="{3F4F40C6-14C0-481E-B760-916356652186}"/>
          </ac:spMkLst>
        </pc:spChg>
      </pc:sldChg>
      <pc:sldChg chg="add modTransition setBg">
        <pc:chgData name="John Sim" userId="0b5de91b8ca32557" providerId="LiveId" clId="{2D9D660C-E5DC-4A82-B60F-4CFBE8EC2402}" dt="2018-07-14T03:36:26.503" v="3"/>
        <pc:sldMkLst>
          <pc:docMk/>
          <pc:sldMk cId="2696808146" sldId="347"/>
        </pc:sldMkLst>
      </pc:sldChg>
    </pc:docChg>
  </pc:docChgLst>
  <pc:docChgLst>
    <pc:chgData name="John Sim" userId="0b5de91b8ca32557" providerId="LiveId" clId="{295602C4-BDAC-41DB-AFD0-30347890E208}"/>
    <pc:docChg chg="addSld delSld modSld">
      <pc:chgData name="John Sim" userId="0b5de91b8ca32557" providerId="LiveId" clId="{295602C4-BDAC-41DB-AFD0-30347890E208}" dt="2018-07-15T15:12:00.990" v="2"/>
      <pc:docMkLst>
        <pc:docMk/>
      </pc:docMkLst>
      <pc:sldChg chg="add del modTransition setBg">
        <pc:chgData name="John Sim" userId="0b5de91b8ca32557" providerId="LiveId" clId="{295602C4-BDAC-41DB-AFD0-30347890E208}" dt="2018-07-15T15:11:53.506" v="1" actId="2696"/>
        <pc:sldMkLst>
          <pc:docMk/>
          <pc:sldMk cId="0" sldId="354"/>
        </pc:sldMkLst>
      </pc:sldChg>
      <pc:sldChg chg="add modTransition setBg">
        <pc:chgData name="John Sim" userId="0b5de91b8ca32557" providerId="LiveId" clId="{295602C4-BDAC-41DB-AFD0-30347890E208}" dt="2018-07-15T15:12:00.990" v="2"/>
        <pc:sldMkLst>
          <pc:docMk/>
          <pc:sldMk cId="0" sldId="356"/>
        </pc:sldMkLst>
      </pc:sldChg>
      <pc:sldChg chg="add setBg">
        <pc:chgData name="John Sim" userId="0b5de91b8ca32557" providerId="LiveId" clId="{295602C4-BDAC-41DB-AFD0-30347890E208}" dt="2018-07-15T15:12:00.990" v="2"/>
        <pc:sldMkLst>
          <pc:docMk/>
          <pc:sldMk cId="4237970753" sldId="1337"/>
        </pc:sldMkLst>
      </pc:sldChg>
    </pc:docChg>
  </pc:docChgLst>
  <pc:docChgLst>
    <pc:chgData name="John Sim" userId="0b5de91b8ca32557" providerId="LiveId" clId="{B543FE60-366F-4BE2-8753-DE872079B40A}"/>
    <pc:docChg chg="undo redo custSel addSld modSld sldOrd">
      <pc:chgData name="John Sim" userId="0b5de91b8ca32557" providerId="LiveId" clId="{B543FE60-366F-4BE2-8753-DE872079B40A}" dt="2018-07-14T03:25:01.382" v="322"/>
      <pc:docMkLst>
        <pc:docMk/>
      </pc:docMkLst>
      <pc:sldChg chg="modSp">
        <pc:chgData name="John Sim" userId="0b5de91b8ca32557" providerId="LiveId" clId="{B543FE60-366F-4BE2-8753-DE872079B40A}" dt="2018-07-14T02:30:49.067" v="28" actId="1035"/>
        <pc:sldMkLst>
          <pc:docMk/>
          <pc:sldMk cId="0" sldId="260"/>
        </pc:sldMkLst>
        <pc:spChg chg="mod">
          <ac:chgData name="John Sim" userId="0b5de91b8ca32557" providerId="LiveId" clId="{B543FE60-366F-4BE2-8753-DE872079B40A}" dt="2018-07-14T02:30:49.067" v="28" actId="1035"/>
          <ac:spMkLst>
            <pc:docMk/>
            <pc:sldMk cId="0" sldId="260"/>
            <ac:spMk id="175" creationId="{00000000-0000-0000-0000-000000000000}"/>
          </ac:spMkLst>
        </pc:spChg>
      </pc:sldChg>
      <pc:sldChg chg="modAnim">
        <pc:chgData name="John Sim" userId="0b5de91b8ca32557" providerId="LiveId" clId="{B543FE60-366F-4BE2-8753-DE872079B40A}" dt="2018-07-14T02:32:24.105" v="34"/>
        <pc:sldMkLst>
          <pc:docMk/>
          <pc:sldMk cId="0" sldId="261"/>
        </pc:sldMkLst>
      </pc:sldChg>
      <pc:sldChg chg="modAnim">
        <pc:chgData name="John Sim" userId="0b5de91b8ca32557" providerId="LiveId" clId="{B543FE60-366F-4BE2-8753-DE872079B40A}" dt="2018-07-14T02:40:56.080" v="35"/>
        <pc:sldMkLst>
          <pc:docMk/>
          <pc:sldMk cId="0" sldId="263"/>
        </pc:sldMkLst>
      </pc:sldChg>
      <pc:sldChg chg="modAnim">
        <pc:chgData name="John Sim" userId="0b5de91b8ca32557" providerId="LiveId" clId="{B543FE60-366F-4BE2-8753-DE872079B40A}" dt="2018-07-14T03:01:25.175" v="141"/>
        <pc:sldMkLst>
          <pc:docMk/>
          <pc:sldMk cId="0" sldId="264"/>
        </pc:sldMkLst>
      </pc:sldChg>
      <pc:sldChg chg="addSp delSp modSp delAnim modAnim">
        <pc:chgData name="John Sim" userId="0b5de91b8ca32557" providerId="LiveId" clId="{B543FE60-366F-4BE2-8753-DE872079B40A}" dt="2018-07-14T03:01:50.749" v="145"/>
        <pc:sldMkLst>
          <pc:docMk/>
          <pc:sldMk cId="0" sldId="265"/>
        </pc:sldMkLst>
        <pc:spChg chg="add mod">
          <ac:chgData name="John Sim" userId="0b5de91b8ca32557" providerId="LiveId" clId="{B543FE60-366F-4BE2-8753-DE872079B40A}" dt="2018-07-14T02:52:27.769" v="49" actId="1076"/>
          <ac:spMkLst>
            <pc:docMk/>
            <pc:sldMk cId="0" sldId="265"/>
            <ac:spMk id="2" creationId="{B3BD488E-210B-439B-B7DF-8588E8C9D8C0}"/>
          </ac:spMkLst>
        </pc:spChg>
        <pc:spChg chg="mod">
          <ac:chgData name="John Sim" userId="0b5de91b8ca32557" providerId="LiveId" clId="{B543FE60-366F-4BE2-8753-DE872079B40A}" dt="2018-07-14T02:44:54.976" v="38" actId="1038"/>
          <ac:spMkLst>
            <pc:docMk/>
            <pc:sldMk cId="0" sldId="265"/>
            <ac:spMk id="210" creationId="{00000000-0000-0000-0000-000000000000}"/>
          </ac:spMkLst>
        </pc:spChg>
        <pc:spChg chg="del">
          <ac:chgData name="John Sim" userId="0b5de91b8ca32557" providerId="LiveId" clId="{B543FE60-366F-4BE2-8753-DE872079B40A}" dt="2018-07-14T02:50:19.557" v="40" actId="478"/>
          <ac:spMkLst>
            <pc:docMk/>
            <pc:sldMk cId="0" sldId="265"/>
            <ac:spMk id="212" creationId="{00000000-0000-0000-0000-000000000000}"/>
          </ac:spMkLst>
        </pc:spChg>
      </pc:sldChg>
      <pc:sldChg chg="modSp modAnim">
        <pc:chgData name="John Sim" userId="0b5de91b8ca32557" providerId="LiveId" clId="{B543FE60-366F-4BE2-8753-DE872079B40A}" dt="2018-07-14T03:02:19.153" v="148"/>
        <pc:sldMkLst>
          <pc:docMk/>
          <pc:sldMk cId="0" sldId="266"/>
        </pc:sldMkLst>
        <pc:spChg chg="mod">
          <ac:chgData name="John Sim" userId="0b5de91b8ca32557" providerId="LiveId" clId="{B543FE60-366F-4BE2-8753-DE872079B40A}" dt="2018-07-14T02:59:02.990" v="131" actId="1076"/>
          <ac:spMkLst>
            <pc:docMk/>
            <pc:sldMk cId="0" sldId="266"/>
            <ac:spMk id="218" creationId="{00000000-0000-0000-0000-000000000000}"/>
          </ac:spMkLst>
        </pc:spChg>
      </pc:sldChg>
      <pc:sldChg chg="addSp delSp modSp modAnim">
        <pc:chgData name="John Sim" userId="0b5de91b8ca32557" providerId="LiveId" clId="{B543FE60-366F-4BE2-8753-DE872079B40A}" dt="2018-07-14T03:03:08.519" v="151"/>
        <pc:sldMkLst>
          <pc:docMk/>
          <pc:sldMk cId="0" sldId="267"/>
        </pc:sldMkLst>
        <pc:spChg chg="add del">
          <ac:chgData name="John Sim" userId="0b5de91b8ca32557" providerId="LiveId" clId="{B543FE60-366F-4BE2-8753-DE872079B40A}" dt="2018-07-14T02:59:11.491" v="135"/>
          <ac:spMkLst>
            <pc:docMk/>
            <pc:sldMk cId="0" sldId="267"/>
            <ac:spMk id="7" creationId="{D71C8544-F406-45C6-9B35-A544C0753F48}"/>
          </ac:spMkLst>
        </pc:spChg>
        <pc:spChg chg="mod">
          <ac:chgData name="John Sim" userId="0b5de91b8ca32557" providerId="LiveId" clId="{B543FE60-366F-4BE2-8753-DE872079B40A}" dt="2018-07-14T02:59:12.540" v="137" actId="1036"/>
          <ac:spMkLst>
            <pc:docMk/>
            <pc:sldMk cId="0" sldId="267"/>
            <ac:spMk id="228" creationId="{00000000-0000-0000-0000-000000000000}"/>
          </ac:spMkLst>
        </pc:spChg>
      </pc:sldChg>
      <pc:sldChg chg="modAnim">
        <pc:chgData name="John Sim" userId="0b5de91b8ca32557" providerId="LiveId" clId="{B543FE60-366F-4BE2-8753-DE872079B40A}" dt="2018-07-14T03:03:47.683" v="157"/>
        <pc:sldMkLst>
          <pc:docMk/>
          <pc:sldMk cId="0" sldId="268"/>
        </pc:sldMkLst>
      </pc:sldChg>
      <pc:sldChg chg="modSp modAnim">
        <pc:chgData name="John Sim" userId="0b5de91b8ca32557" providerId="LiveId" clId="{B543FE60-366F-4BE2-8753-DE872079B40A}" dt="2018-07-14T03:04:49.199" v="161" actId="207"/>
        <pc:sldMkLst>
          <pc:docMk/>
          <pc:sldMk cId="0" sldId="269"/>
        </pc:sldMkLst>
        <pc:spChg chg="mod">
          <ac:chgData name="John Sim" userId="0b5de91b8ca32557" providerId="LiveId" clId="{B543FE60-366F-4BE2-8753-DE872079B40A}" dt="2018-07-14T03:04:49.199" v="161" actId="207"/>
          <ac:spMkLst>
            <pc:docMk/>
            <pc:sldMk cId="0" sldId="269"/>
            <ac:spMk id="242" creationId="{00000000-0000-0000-0000-000000000000}"/>
          </ac:spMkLst>
        </pc:spChg>
      </pc:sldChg>
      <pc:sldChg chg="modSp modAnim">
        <pc:chgData name="John Sim" userId="0b5de91b8ca32557" providerId="LiveId" clId="{B543FE60-366F-4BE2-8753-DE872079B40A}" dt="2018-07-14T03:09:42.081" v="190"/>
        <pc:sldMkLst>
          <pc:docMk/>
          <pc:sldMk cId="0" sldId="270"/>
        </pc:sldMkLst>
        <pc:spChg chg="mod">
          <ac:chgData name="John Sim" userId="0b5de91b8ca32557" providerId="LiveId" clId="{B543FE60-366F-4BE2-8753-DE872079B40A}" dt="2018-07-14T03:06:15.730" v="169" actId="1035"/>
          <ac:spMkLst>
            <pc:docMk/>
            <pc:sldMk cId="0" sldId="270"/>
            <ac:spMk id="250" creationId="{00000000-0000-0000-0000-000000000000}"/>
          </ac:spMkLst>
        </pc:spChg>
        <pc:spChg chg="mod">
          <ac:chgData name="John Sim" userId="0b5de91b8ca32557" providerId="LiveId" clId="{B543FE60-366F-4BE2-8753-DE872079B40A}" dt="2018-07-14T03:06:25.443" v="177" actId="1036"/>
          <ac:spMkLst>
            <pc:docMk/>
            <pc:sldMk cId="0" sldId="270"/>
            <ac:spMk id="252" creationId="{00000000-0000-0000-0000-000000000000}"/>
          </ac:spMkLst>
        </pc:spChg>
      </pc:sldChg>
      <pc:sldChg chg="addSp delSp modAnim">
        <pc:chgData name="John Sim" userId="0b5de91b8ca32557" providerId="LiveId" clId="{B543FE60-366F-4BE2-8753-DE872079B40A}" dt="2018-07-14T03:14:29.221" v="201"/>
        <pc:sldMkLst>
          <pc:docMk/>
          <pc:sldMk cId="0" sldId="271"/>
        </pc:sldMkLst>
        <pc:spChg chg="del">
          <ac:chgData name="John Sim" userId="0b5de91b8ca32557" providerId="LiveId" clId="{B543FE60-366F-4BE2-8753-DE872079B40A}" dt="2018-07-14T03:14:25.205" v="199" actId="478"/>
          <ac:spMkLst>
            <pc:docMk/>
            <pc:sldMk cId="0" sldId="271"/>
            <ac:spMk id="9" creationId="{00000000-0000-0000-0000-000000000000}"/>
          </ac:spMkLst>
        </pc:spChg>
        <pc:spChg chg="add">
          <ac:chgData name="John Sim" userId="0b5de91b8ca32557" providerId="LiveId" clId="{B543FE60-366F-4BE2-8753-DE872079B40A}" dt="2018-07-14T03:14:26.545" v="200"/>
          <ac:spMkLst>
            <pc:docMk/>
            <pc:sldMk cId="0" sldId="271"/>
            <ac:spMk id="10" creationId="{8B8196F1-A556-4589-ABA0-700E8050F709}"/>
          </ac:spMkLst>
        </pc:spChg>
      </pc:sldChg>
      <pc:sldChg chg="modAnim">
        <pc:chgData name="John Sim" userId="0b5de91b8ca32557" providerId="LiveId" clId="{B543FE60-366F-4BE2-8753-DE872079B40A}" dt="2018-07-14T03:11:39.747" v="192"/>
        <pc:sldMkLst>
          <pc:docMk/>
          <pc:sldMk cId="0" sldId="272"/>
        </pc:sldMkLst>
      </pc:sldChg>
      <pc:sldChg chg="addSp delSp modAnim">
        <pc:chgData name="John Sim" userId="0b5de91b8ca32557" providerId="LiveId" clId="{B543FE60-366F-4BE2-8753-DE872079B40A}" dt="2018-07-14T03:16:06.031" v="209"/>
        <pc:sldMkLst>
          <pc:docMk/>
          <pc:sldMk cId="0" sldId="273"/>
        </pc:sldMkLst>
        <pc:spChg chg="del">
          <ac:chgData name="John Sim" userId="0b5de91b8ca32557" providerId="LiveId" clId="{B543FE60-366F-4BE2-8753-DE872079B40A}" dt="2018-07-14T03:14:47.008" v="202" actId="478"/>
          <ac:spMkLst>
            <pc:docMk/>
            <pc:sldMk cId="0" sldId="273"/>
            <ac:spMk id="9" creationId="{00000000-0000-0000-0000-000000000000}"/>
          </ac:spMkLst>
        </pc:spChg>
        <pc:spChg chg="add">
          <ac:chgData name="John Sim" userId="0b5de91b8ca32557" providerId="LiveId" clId="{B543FE60-366F-4BE2-8753-DE872079B40A}" dt="2018-07-14T03:14:47.652" v="203"/>
          <ac:spMkLst>
            <pc:docMk/>
            <pc:sldMk cId="0" sldId="273"/>
            <ac:spMk id="10" creationId="{33CB9D71-D4E1-4644-A8B2-803C050BAA4E}"/>
          </ac:spMkLst>
        </pc:spChg>
      </pc:sldChg>
      <pc:sldChg chg="addSp delSp">
        <pc:chgData name="John Sim" userId="0b5de91b8ca32557" providerId="LiveId" clId="{B543FE60-366F-4BE2-8753-DE872079B40A}" dt="2018-07-14T03:14:53.495" v="205"/>
        <pc:sldMkLst>
          <pc:docMk/>
          <pc:sldMk cId="0" sldId="274"/>
        </pc:sldMkLst>
        <pc:spChg chg="del">
          <ac:chgData name="John Sim" userId="0b5de91b8ca32557" providerId="LiveId" clId="{B543FE60-366F-4BE2-8753-DE872079B40A}" dt="2018-07-14T03:14:53.054" v="204" actId="478"/>
          <ac:spMkLst>
            <pc:docMk/>
            <pc:sldMk cId="0" sldId="274"/>
            <ac:spMk id="8" creationId="{00000000-0000-0000-0000-000000000000}"/>
          </ac:spMkLst>
        </pc:spChg>
        <pc:spChg chg="add">
          <ac:chgData name="John Sim" userId="0b5de91b8ca32557" providerId="LiveId" clId="{B543FE60-366F-4BE2-8753-DE872079B40A}" dt="2018-07-14T03:14:53.495" v="205"/>
          <ac:spMkLst>
            <pc:docMk/>
            <pc:sldMk cId="0" sldId="274"/>
            <ac:spMk id="9" creationId="{468A6DE4-644B-4BAF-A013-933D13E55736}"/>
          </ac:spMkLst>
        </pc:spChg>
      </pc:sldChg>
      <pc:sldChg chg="modAnim">
        <pc:chgData name="John Sim" userId="0b5de91b8ca32557" providerId="LiveId" clId="{B543FE60-366F-4BE2-8753-DE872079B40A}" dt="2018-07-14T03:17:52.089" v="212"/>
        <pc:sldMkLst>
          <pc:docMk/>
          <pc:sldMk cId="0" sldId="276"/>
        </pc:sldMkLst>
      </pc:sldChg>
      <pc:sldChg chg="addSp delSp modSp ord setBg modAnim">
        <pc:chgData name="John Sim" userId="0b5de91b8ca32557" providerId="LiveId" clId="{B543FE60-366F-4BE2-8753-DE872079B40A}" dt="2018-07-14T03:24:19.950" v="267"/>
        <pc:sldMkLst>
          <pc:docMk/>
          <pc:sldMk cId="0" sldId="317"/>
        </pc:sldMkLst>
        <pc:spChg chg="add mod">
          <ac:chgData name="John Sim" userId="0b5de91b8ca32557" providerId="LiveId" clId="{B543FE60-366F-4BE2-8753-DE872079B40A}" dt="2018-07-14T03:23:33.876" v="265" actId="255"/>
          <ac:spMkLst>
            <pc:docMk/>
            <pc:sldMk cId="0" sldId="317"/>
            <ac:spMk id="7" creationId="{A43D6637-ADAA-4B51-8C00-40D009503AC2}"/>
          </ac:spMkLst>
        </pc:spChg>
        <pc:spChg chg="add mod">
          <ac:chgData name="John Sim" userId="0b5de91b8ca32557" providerId="LiveId" clId="{B543FE60-366F-4BE2-8753-DE872079B40A}" dt="2018-07-14T03:23:33.876" v="265" actId="255"/>
          <ac:spMkLst>
            <pc:docMk/>
            <pc:sldMk cId="0" sldId="317"/>
            <ac:spMk id="8" creationId="{02093132-952C-4153-8A90-B738DC976BE7}"/>
          </ac:spMkLst>
        </pc:spChg>
        <pc:spChg chg="add mod">
          <ac:chgData name="John Sim" userId="0b5de91b8ca32557" providerId="LiveId" clId="{B543FE60-366F-4BE2-8753-DE872079B40A}" dt="2018-07-14T03:23:33.876" v="265" actId="255"/>
          <ac:spMkLst>
            <pc:docMk/>
            <pc:sldMk cId="0" sldId="317"/>
            <ac:spMk id="9" creationId="{981D9765-A0FE-481C-B3B6-2BDFDFCCD3CA}"/>
          </ac:spMkLst>
        </pc:spChg>
        <pc:spChg chg="add mod">
          <ac:chgData name="John Sim" userId="0b5de91b8ca32557" providerId="LiveId" clId="{B543FE60-366F-4BE2-8753-DE872079B40A}" dt="2018-07-14T03:23:33.876" v="265" actId="255"/>
          <ac:spMkLst>
            <pc:docMk/>
            <pc:sldMk cId="0" sldId="317"/>
            <ac:spMk id="10" creationId="{0BA8534F-7A79-4CD0-8146-85E4D9FA53DE}"/>
          </ac:spMkLst>
        </pc:spChg>
        <pc:spChg chg="add del mod">
          <ac:chgData name="John Sim" userId="0b5de91b8ca32557" providerId="LiveId" clId="{B543FE60-366F-4BE2-8753-DE872079B40A}" dt="2018-07-14T03:22:31.947" v="260"/>
          <ac:spMkLst>
            <pc:docMk/>
            <pc:sldMk cId="0" sldId="317"/>
            <ac:spMk id="197636" creationId="{00000000-0000-0000-0000-000000000000}"/>
          </ac:spMkLst>
        </pc:spChg>
        <pc:spChg chg="add del mod">
          <ac:chgData name="John Sim" userId="0b5de91b8ca32557" providerId="LiveId" clId="{B543FE60-366F-4BE2-8753-DE872079B40A}" dt="2018-07-14T03:22:31.947" v="260"/>
          <ac:spMkLst>
            <pc:docMk/>
            <pc:sldMk cId="0" sldId="317"/>
            <ac:spMk id="197637" creationId="{00000000-0000-0000-0000-000000000000}"/>
          </ac:spMkLst>
        </pc:spChg>
        <pc:spChg chg="add del mod">
          <ac:chgData name="John Sim" userId="0b5de91b8ca32557" providerId="LiveId" clId="{B543FE60-366F-4BE2-8753-DE872079B40A}" dt="2018-07-14T03:22:31.947" v="260"/>
          <ac:spMkLst>
            <pc:docMk/>
            <pc:sldMk cId="0" sldId="317"/>
            <ac:spMk id="197638" creationId="{00000000-0000-0000-0000-000000000000}"/>
          </ac:spMkLst>
        </pc:spChg>
        <pc:spChg chg="add del mod">
          <ac:chgData name="John Sim" userId="0b5de91b8ca32557" providerId="LiveId" clId="{B543FE60-366F-4BE2-8753-DE872079B40A}" dt="2018-07-14T03:22:31.947" v="260"/>
          <ac:spMkLst>
            <pc:docMk/>
            <pc:sldMk cId="0" sldId="317"/>
            <ac:spMk id="197639" creationId="{00000000-0000-0000-0000-000000000000}"/>
          </ac:spMkLst>
        </pc:spChg>
        <pc:picChg chg="add">
          <ac:chgData name="John Sim" userId="0b5de91b8ca32557" providerId="LiveId" clId="{B543FE60-366F-4BE2-8753-DE872079B40A}" dt="2018-07-14T03:22:13.057" v="256"/>
          <ac:picMkLst>
            <pc:docMk/>
            <pc:sldMk cId="0" sldId="317"/>
            <ac:picMk id="1026" creationId="{DA9B9245-CEE4-465B-92C5-078FB876762F}"/>
          </ac:picMkLst>
        </pc:picChg>
      </pc:sldChg>
      <pc:sldChg chg="modSp">
        <pc:chgData name="John Sim" userId="0b5de91b8ca32557" providerId="LiveId" clId="{B543FE60-366F-4BE2-8753-DE872079B40A}" dt="2018-07-14T02:21:05.731" v="19" actId="1038"/>
        <pc:sldMkLst>
          <pc:docMk/>
          <pc:sldMk cId="2092267636" sldId="327"/>
        </pc:sldMkLst>
        <pc:picChg chg="mod">
          <ac:chgData name="John Sim" userId="0b5de91b8ca32557" providerId="LiveId" clId="{B543FE60-366F-4BE2-8753-DE872079B40A}" dt="2018-07-14T02:21:05.731" v="19" actId="1038"/>
          <ac:picMkLst>
            <pc:docMk/>
            <pc:sldMk cId="2092267636" sldId="327"/>
            <ac:picMk id="10242" creationId="{00000000-0000-0000-0000-000000000000}"/>
          </ac:picMkLst>
        </pc:picChg>
      </pc:sldChg>
      <pc:sldChg chg="modAnim">
        <pc:chgData name="John Sim" userId="0b5de91b8ca32557" providerId="LiveId" clId="{B543FE60-366F-4BE2-8753-DE872079B40A}" dt="2018-07-14T02:27:40.714" v="20"/>
        <pc:sldMkLst>
          <pc:docMk/>
          <pc:sldMk cId="4281389735" sldId="337"/>
        </pc:sldMkLst>
      </pc:sldChg>
      <pc:sldChg chg="addSp delSp">
        <pc:chgData name="John Sim" userId="0b5de91b8ca32557" providerId="LiveId" clId="{B543FE60-366F-4BE2-8753-DE872079B40A}" dt="2018-07-14T03:14:58.616" v="207"/>
        <pc:sldMkLst>
          <pc:docMk/>
          <pc:sldMk cId="1546383157" sldId="344"/>
        </pc:sldMkLst>
        <pc:spChg chg="del">
          <ac:chgData name="John Sim" userId="0b5de91b8ca32557" providerId="LiveId" clId="{B543FE60-366F-4BE2-8753-DE872079B40A}" dt="2018-07-14T03:14:58.169" v="206" actId="478"/>
          <ac:spMkLst>
            <pc:docMk/>
            <pc:sldMk cId="1546383157" sldId="344"/>
            <ac:spMk id="8" creationId="{00000000-0000-0000-0000-000000000000}"/>
          </ac:spMkLst>
        </pc:spChg>
        <pc:spChg chg="add">
          <ac:chgData name="John Sim" userId="0b5de91b8ca32557" providerId="LiveId" clId="{B543FE60-366F-4BE2-8753-DE872079B40A}" dt="2018-07-14T03:14:58.616" v="207"/>
          <ac:spMkLst>
            <pc:docMk/>
            <pc:sldMk cId="1546383157" sldId="344"/>
            <ac:spMk id="9" creationId="{EA84EB05-BA4E-4525-A821-13412C2060DC}"/>
          </ac:spMkLst>
        </pc:spChg>
      </pc:sldChg>
      <pc:sldChg chg="delSp modSp add delAnim modAnim">
        <pc:chgData name="John Sim" userId="0b5de91b8ca32557" providerId="LiveId" clId="{B543FE60-366F-4BE2-8753-DE872079B40A}" dt="2018-07-14T02:50:37.050" v="44"/>
        <pc:sldMkLst>
          <pc:docMk/>
          <pc:sldMk cId="1504462142" sldId="345"/>
        </pc:sldMkLst>
        <pc:spChg chg="del">
          <ac:chgData name="John Sim" userId="0b5de91b8ca32557" providerId="LiveId" clId="{B543FE60-366F-4BE2-8753-DE872079B40A}" dt="2018-07-14T02:50:27.799" v="41" actId="478"/>
          <ac:spMkLst>
            <pc:docMk/>
            <pc:sldMk cId="1504462142" sldId="345"/>
            <ac:spMk id="210" creationId="{00000000-0000-0000-0000-000000000000}"/>
          </ac:spMkLst>
        </pc:spChg>
        <pc:spChg chg="del">
          <ac:chgData name="John Sim" userId="0b5de91b8ca32557" providerId="LiveId" clId="{B543FE60-366F-4BE2-8753-DE872079B40A}" dt="2018-07-14T02:50:27.799" v="41" actId="478"/>
          <ac:spMkLst>
            <pc:docMk/>
            <pc:sldMk cId="1504462142" sldId="345"/>
            <ac:spMk id="211" creationId="{00000000-0000-0000-0000-000000000000}"/>
          </ac:spMkLst>
        </pc:spChg>
        <pc:spChg chg="mod">
          <ac:chgData name="John Sim" userId="0b5de91b8ca32557" providerId="LiveId" clId="{B543FE60-366F-4BE2-8753-DE872079B40A}" dt="2018-07-14T02:50:35.116" v="43" actId="1076"/>
          <ac:spMkLst>
            <pc:docMk/>
            <pc:sldMk cId="1504462142" sldId="345"/>
            <ac:spMk id="212" creationId="{00000000-0000-0000-0000-000000000000}"/>
          </ac:spMkLst>
        </pc:spChg>
      </pc:sldChg>
      <pc:sldChg chg="delSp modSp add modAnim">
        <pc:chgData name="John Sim" userId="0b5de91b8ca32557" providerId="LiveId" clId="{B543FE60-366F-4BE2-8753-DE872079B40A}" dt="2018-07-14T03:25:01.382" v="322"/>
        <pc:sldMkLst>
          <pc:docMk/>
          <pc:sldMk cId="904920452" sldId="346"/>
        </pc:sldMkLst>
        <pc:spChg chg="del">
          <ac:chgData name="John Sim" userId="0b5de91b8ca32557" providerId="LiveId" clId="{B543FE60-366F-4BE2-8753-DE872079B40A}" dt="2018-07-14T03:24:25.942" v="268" actId="478"/>
          <ac:spMkLst>
            <pc:docMk/>
            <pc:sldMk cId="904920452" sldId="346"/>
            <ac:spMk id="306" creationId="{00000000-0000-0000-0000-000000000000}"/>
          </ac:spMkLst>
        </pc:spChg>
        <pc:spChg chg="del">
          <ac:chgData name="John Sim" userId="0b5de91b8ca32557" providerId="LiveId" clId="{B543FE60-366F-4BE2-8753-DE872079B40A}" dt="2018-07-14T03:24:28.674" v="269" actId="478"/>
          <ac:spMkLst>
            <pc:docMk/>
            <pc:sldMk cId="904920452" sldId="346"/>
            <ac:spMk id="307" creationId="{00000000-0000-0000-0000-000000000000}"/>
          </ac:spMkLst>
        </pc:spChg>
        <pc:spChg chg="del">
          <ac:chgData name="John Sim" userId="0b5de91b8ca32557" providerId="LiveId" clId="{B543FE60-366F-4BE2-8753-DE872079B40A}" dt="2018-07-14T03:24:30.714" v="270" actId="478"/>
          <ac:spMkLst>
            <pc:docMk/>
            <pc:sldMk cId="904920452" sldId="346"/>
            <ac:spMk id="308" creationId="{00000000-0000-0000-0000-000000000000}"/>
          </ac:spMkLst>
        </pc:spChg>
        <pc:spChg chg="mod">
          <ac:chgData name="John Sim" userId="0b5de91b8ca32557" providerId="LiveId" clId="{B543FE60-366F-4BE2-8753-DE872079B40A}" dt="2018-07-14T03:24:39.705" v="290" actId="1035"/>
          <ac:spMkLst>
            <pc:docMk/>
            <pc:sldMk cId="904920452" sldId="346"/>
            <ac:spMk id="309" creationId="{00000000-0000-0000-0000-000000000000}"/>
          </ac:spMkLst>
        </pc:spChg>
        <pc:spChg chg="mod">
          <ac:chgData name="John Sim" userId="0b5de91b8ca32557" providerId="LiveId" clId="{B543FE60-366F-4BE2-8753-DE872079B40A}" dt="2018-07-14T03:24:45.959" v="321" actId="1036"/>
          <ac:spMkLst>
            <pc:docMk/>
            <pc:sldMk cId="904920452" sldId="346"/>
            <ac:spMk id="310" creationId="{00000000-0000-0000-0000-000000000000}"/>
          </ac:spMkLst>
        </pc:spChg>
        <pc:spChg chg="mod">
          <ac:chgData name="John Sim" userId="0b5de91b8ca32557" providerId="LiveId" clId="{B543FE60-366F-4BE2-8753-DE872079B40A}" dt="2018-07-14T03:24:45.959" v="321" actId="1036"/>
          <ac:spMkLst>
            <pc:docMk/>
            <pc:sldMk cId="904920452" sldId="346"/>
            <ac:spMk id="312" creationId="{00000000-0000-0000-0000-000000000000}"/>
          </ac:spMkLst>
        </pc:spChg>
        <pc:spChg chg="mod">
          <ac:chgData name="John Sim" userId="0b5de91b8ca32557" providerId="LiveId" clId="{B543FE60-366F-4BE2-8753-DE872079B40A}" dt="2018-07-14T03:24:39.705" v="290" actId="1035"/>
          <ac:spMkLst>
            <pc:docMk/>
            <pc:sldMk cId="904920452" sldId="346"/>
            <ac:spMk id="313" creationId="{00000000-0000-0000-0000-000000000000}"/>
          </ac:spMkLst>
        </pc:spChg>
      </pc:sldChg>
    </pc:docChg>
  </pc:docChgLst>
  <pc:docChgLst>
    <pc:chgData name="John Sim" userId="0b5de91b8ca32557" providerId="LiveId" clId="{F9CDF9F0-3F49-4632-8807-A3A831064174}"/>
    <pc:docChg chg="addSld modSld">
      <pc:chgData name="John Sim" userId="0b5de91b8ca32557" providerId="LiveId" clId="{F9CDF9F0-3F49-4632-8807-A3A831064174}" dt="2018-07-12T04:44:29.732" v="18"/>
      <pc:docMkLst>
        <pc:docMk/>
      </pc:docMkLst>
      <pc:sldChg chg="add modTransition setBg">
        <pc:chgData name="John Sim" userId="0b5de91b8ca32557" providerId="LiveId" clId="{F9CDF9F0-3F49-4632-8807-A3A831064174}" dt="2018-07-12T04:44:29.732" v="18"/>
        <pc:sldMkLst>
          <pc:docMk/>
          <pc:sldMk cId="0" sldId="317"/>
        </pc:sldMkLst>
      </pc:sldChg>
      <pc:sldChg chg="add modTransition setBg">
        <pc:chgData name="John Sim" userId="0b5de91b8ca32557" providerId="LiveId" clId="{F9CDF9F0-3F49-4632-8807-A3A831064174}" dt="2018-07-12T04:38:36.119" v="2"/>
        <pc:sldMkLst>
          <pc:docMk/>
          <pc:sldMk cId="2092267636" sldId="327"/>
        </pc:sldMkLst>
      </pc:sldChg>
      <pc:sldChg chg="add modTransition setBg">
        <pc:chgData name="John Sim" userId="0b5de91b8ca32557" providerId="LiveId" clId="{F9CDF9F0-3F49-4632-8807-A3A831064174}" dt="2018-07-12T04:40:18.517" v="7"/>
        <pc:sldMkLst>
          <pc:docMk/>
          <pc:sldMk cId="3100451758" sldId="330"/>
        </pc:sldMkLst>
      </pc:sldChg>
      <pc:sldChg chg="modSp add modTransition setBg">
        <pc:chgData name="John Sim" userId="0b5de91b8ca32557" providerId="LiveId" clId="{F9CDF9F0-3F49-4632-8807-A3A831064174}" dt="2018-07-12T04:40:29.163" v="8" actId="207"/>
        <pc:sldMkLst>
          <pc:docMk/>
          <pc:sldMk cId="3533761567" sldId="334"/>
        </pc:sldMkLst>
        <pc:spChg chg="mod">
          <ac:chgData name="John Sim" userId="0b5de91b8ca32557" providerId="LiveId" clId="{F9CDF9F0-3F49-4632-8807-A3A831064174}" dt="2018-07-12T04:40:29.163" v="8" actId="207"/>
          <ac:spMkLst>
            <pc:docMk/>
            <pc:sldMk cId="3533761567" sldId="334"/>
            <ac:spMk id="303109" creationId="{00000000-0000-0000-0000-000000000000}"/>
          </ac:spMkLst>
        </pc:spChg>
      </pc:sldChg>
      <pc:sldChg chg="add modTransition setBg">
        <pc:chgData name="John Sim" userId="0b5de91b8ca32557" providerId="LiveId" clId="{F9CDF9F0-3F49-4632-8807-A3A831064174}" dt="2018-07-12T04:39:52.599" v="5"/>
        <pc:sldMkLst>
          <pc:docMk/>
          <pc:sldMk cId="216844405" sldId="336"/>
        </pc:sldMkLst>
      </pc:sldChg>
      <pc:sldChg chg="add modTransition setBg">
        <pc:chgData name="John Sim" userId="0b5de91b8ca32557" providerId="LiveId" clId="{F9CDF9F0-3F49-4632-8807-A3A831064174}" dt="2018-07-12T04:41:35.932" v="15"/>
        <pc:sldMkLst>
          <pc:docMk/>
          <pc:sldMk cId="2274587428" sldId="339"/>
        </pc:sldMkLst>
      </pc:sldChg>
      <pc:sldChg chg="add setBg">
        <pc:chgData name="John Sim" userId="0b5de91b8ca32557" providerId="LiveId" clId="{F9CDF9F0-3F49-4632-8807-A3A831064174}" dt="2018-07-12T04:40:59.003" v="10"/>
        <pc:sldMkLst>
          <pc:docMk/>
          <pc:sldMk cId="1115646415" sldId="341"/>
        </pc:sldMkLst>
      </pc:sldChg>
      <pc:sldChg chg="add setBg">
        <pc:chgData name="John Sim" userId="0b5de91b8ca32557" providerId="LiveId" clId="{F9CDF9F0-3F49-4632-8807-A3A831064174}" dt="2018-07-12T04:41:08.281" v="11"/>
        <pc:sldMkLst>
          <pc:docMk/>
          <pc:sldMk cId="1175724012"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a:endParaRPr/>
          </a:p>
        </p:txBody>
      </p:sp>
      <p:sp>
        <p:nvSpPr>
          <p:cNvPr id="133" name="Shape 1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DISCERNING GOD’S WILL FOR MY LIFE </a:t>
            </a:r>
            <a:br>
              <a:rPr dirty="0"/>
            </a:br>
            <a:r>
              <a:rPr dirty="0" err="1"/>
              <a:t>尋求神在我生命中的旨意</a:t>
            </a:r>
            <a:endParaRPr dirty="0"/>
          </a:p>
          <a:p>
            <a:endParaRPr dirty="0"/>
          </a:p>
          <a:p>
            <a:r>
              <a:rPr dirty="0"/>
              <a:t>Knowing God's Will--As Simple as </a:t>
            </a:r>
            <a:br>
              <a:rPr dirty="0"/>
            </a:br>
            <a:r>
              <a:rPr dirty="0" err="1"/>
              <a:t>了解上帝的意志</a:t>
            </a:r>
            <a:r>
              <a:rPr dirty="0"/>
              <a:t> - </a:t>
            </a:r>
            <a:r>
              <a:rPr dirty="0" err="1"/>
              <a:t>不難</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algn="ctr">
              <a:defRPr i="1">
                <a:solidFill>
                  <a:srgbClr val="660033"/>
                </a:solidFill>
              </a:defRPr>
            </a:pPr>
            <a:r>
              <a:t>“If I regard iniquity in my heart,</a:t>
            </a:r>
            <a:br/>
            <a:r>
              <a:t>The Lord will not hear.”</a:t>
            </a:r>
            <a:br/>
            <a:r>
              <a:t>Psalm 詩 66:18</a:t>
            </a:r>
          </a:p>
          <a:p>
            <a:pPr algn="ctr">
              <a:defRPr i="1">
                <a:solidFill>
                  <a:srgbClr val="660033"/>
                </a:solidFill>
              </a:defRPr>
            </a:pPr>
            <a:r>
              <a:t>我若心裡注重罪孽，主必不聽。</a:t>
            </a:r>
          </a:p>
          <a:p>
            <a:pPr algn="ctr">
              <a:defRPr i="1">
                <a:solidFill>
                  <a:srgbClr val="660033"/>
                </a:solidFill>
              </a:defRPr>
            </a:pPr>
            <a:endParaRPr/>
          </a:p>
          <a:p>
            <a:pPr algn="ctr">
              <a:defRPr i="1">
                <a:solidFill>
                  <a:srgbClr val="660033"/>
                </a:solidFill>
              </a:defRPr>
            </a:pPr>
            <a:endParaRPr/>
          </a:p>
          <a:p>
            <a:pPr algn="ctr">
              <a:defRPr i="1">
                <a:solidFill>
                  <a:srgbClr val="C00000"/>
                </a:solidFill>
              </a:defRPr>
            </a:pPr>
            <a:r>
              <a:t>“Circumcise your hearts, therefore, </a:t>
            </a:r>
            <a:br/>
            <a:r>
              <a:t>and do not be stiff-necked any longer.”</a:t>
            </a:r>
            <a:br/>
            <a:r>
              <a:t>Deut. 10:16 </a:t>
            </a:r>
            <a:endParaRPr sz="2000"/>
          </a:p>
          <a:p>
            <a:pPr algn="ctr">
              <a:defRPr i="1">
                <a:solidFill>
                  <a:srgbClr val="C00000"/>
                </a:solidFill>
              </a:defRPr>
            </a:pPr>
            <a:r>
              <a:t>申命記 10:16</a:t>
            </a:r>
            <a:r>
              <a:rPr baseline="30000"/>
              <a:t> </a:t>
            </a:r>
            <a:r>
              <a:t>所以你們要將心裡的汙穢除掉，不可再硬著頸項。</a:t>
            </a:r>
            <a:endParaRPr sz="2000"/>
          </a:p>
          <a:p>
            <a:pPr algn="ctr">
              <a:defRPr i="1">
                <a:solidFill>
                  <a:srgbClr val="C00000"/>
                </a:solidFill>
              </a:defRPr>
            </a:pPr>
            <a:endParaRPr sz="2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2. Confession of sin releases us to fellowship with God </a:t>
            </a:r>
            <a:br/>
            <a:r>
              <a:t>懺悔認罪使我們能自由的與上帝相交 (vv. 3-5)</a:t>
            </a:r>
          </a:p>
          <a:p>
            <a:endParaRPr/>
          </a:p>
          <a:p>
            <a:r>
              <a:t>a.  Sin concealed 遮掩罪過</a:t>
            </a:r>
          </a:p>
          <a:p>
            <a:endParaRPr/>
          </a:p>
          <a:p>
            <a:r>
              <a:t>When I kept silent, my bones grew old </a:t>
            </a:r>
          </a:p>
          <a:p>
            <a:r>
              <a:t>Through my groaning all the day long.  </a:t>
            </a:r>
          </a:p>
          <a:p>
            <a:r>
              <a:t>For day and night Your hand was heavy upon me; </a:t>
            </a:r>
          </a:p>
          <a:p>
            <a:r>
              <a:t>My vitality was turned into the drought of summer.</a:t>
            </a:r>
            <a:br/>
            <a:r>
              <a:t>Psalm 32:3-4</a:t>
            </a:r>
          </a:p>
          <a:p>
            <a:r>
              <a:t>詩 32:3	我閉口不認罪的時候，因終日唉哼而骨頭枯乾。</a:t>
            </a:r>
          </a:p>
          <a:p>
            <a:r>
              <a:t>詩 32:4	黑夜白日，你的手在我身上沉重；我的精液耗盡，如同夏天的乾旱。（細拉）</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b.  Sin confessed 懺悔認罪</a:t>
            </a:r>
          </a:p>
          <a:p>
            <a:endParaRPr/>
          </a:p>
          <a:p>
            <a:r>
              <a:t>“I acknowledged my sin to You,</a:t>
            </a:r>
            <a:br/>
            <a:r>
              <a:t>And my iniquity I have not hidden.</a:t>
            </a:r>
            <a:br/>
            <a:r>
              <a:t>I said, ‘I will confess </a:t>
            </a:r>
            <a:br/>
            <a:r>
              <a:t>my transgressions to the Lord,’ </a:t>
            </a:r>
            <a:br/>
            <a:r>
              <a:t>And YOU FORGAVE the iniquity of my sin.”</a:t>
            </a:r>
            <a:br/>
            <a:r>
              <a:t>Psalm 32:5</a:t>
            </a:r>
          </a:p>
          <a:p>
            <a:r>
              <a:t>詩 32:5	我向你陳明我的罪，不隱瞞我的惡。我說：我要向耶和華承認我的過犯，你就赦免我的罪惡。（細拉）</a:t>
            </a:r>
          </a:p>
          <a:p>
            <a:endParaRPr/>
          </a:p>
          <a:p>
            <a:r>
              <a:t>“If we confess our sins, </a:t>
            </a:r>
            <a:br/>
            <a:r>
              <a:t>He is faithful and just </a:t>
            </a:r>
            <a:br/>
            <a:r>
              <a:t>to forgive us our sins and</a:t>
            </a:r>
            <a:br/>
            <a:r>
              <a:t>to cleanse us from all unrighteousness.”</a:t>
            </a:r>
            <a:br/>
            <a:r>
              <a:t>1 John 1:9 </a:t>
            </a:r>
          </a:p>
          <a:p>
            <a:r>
              <a:t>約一 1:9	我們若認自己的罪，神是信實的，是公義的，必要赦免我們的罪，洗淨我們一切的不義。</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b.  Sin confessed 懺悔認罪</a:t>
            </a:r>
          </a:p>
          <a:p>
            <a:endParaRPr/>
          </a:p>
          <a:p>
            <a:r>
              <a:t>“I acknowledged my sin to You,</a:t>
            </a:r>
            <a:br/>
            <a:r>
              <a:t>And my iniquity I have not hidden.</a:t>
            </a:r>
            <a:br/>
            <a:r>
              <a:t>I said, ‘I will confess </a:t>
            </a:r>
            <a:br/>
            <a:r>
              <a:t>my transgressions to the Lord,’ </a:t>
            </a:r>
            <a:br/>
            <a:r>
              <a:t>And YOU FORGAVE the iniquity of my sin.”</a:t>
            </a:r>
            <a:br/>
            <a:r>
              <a:t>Psalm 32:5</a:t>
            </a:r>
          </a:p>
          <a:p>
            <a:r>
              <a:t>詩 32:5	我向你陳明我的罪，不隱瞞我的惡。我說：我要向耶和華承認我的過犯，你就赦免我的罪惡。（細拉）</a:t>
            </a:r>
          </a:p>
          <a:p>
            <a:endParaRPr/>
          </a:p>
          <a:p>
            <a:r>
              <a:t>“If we confess our sins, </a:t>
            </a:r>
            <a:br/>
            <a:r>
              <a:t>He is faithful and just </a:t>
            </a:r>
            <a:br/>
            <a:r>
              <a:t>to forgive us our sins and</a:t>
            </a:r>
            <a:br/>
            <a:r>
              <a:t>to cleanse us from all unrighteousness.”</a:t>
            </a:r>
            <a:br/>
            <a:r>
              <a:t>1 John 1:9 </a:t>
            </a:r>
          </a:p>
          <a:p>
            <a:r>
              <a:t>約一 1:9	我們若認自己的罪，神是信實的，是公義的，必要赦免我們的罪，洗淨我們一切的不義。</a:t>
            </a:r>
          </a:p>
        </p:txBody>
      </p:sp>
    </p:spTree>
    <p:extLst>
      <p:ext uri="{BB962C8B-B14F-4D97-AF65-F5344CB8AC3E}">
        <p14:creationId xmlns:p14="http://schemas.microsoft.com/office/powerpoint/2010/main" val="307880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t>RIGHT ATTITUDE TOWARD GOD 對上帝有正確的態度</a:t>
            </a:r>
          </a:p>
          <a:p>
            <a:endParaRPr/>
          </a:p>
          <a:p>
            <a:r>
              <a:t>DAVID IS CONFESSING HIS 大衛宣告:</a:t>
            </a:r>
          </a:p>
          <a:p>
            <a:endParaRPr/>
          </a:p>
          <a:p>
            <a:r>
              <a:t>1. DEPENDENCE on God  依賴上帝</a:t>
            </a:r>
          </a:p>
          <a:p>
            <a:r>
              <a:t>“For this cause everyone who is godly shall pray to You </a:t>
            </a:r>
            <a:br/>
            <a:r>
              <a:t>in a time when You may be found;</a:t>
            </a:r>
            <a:br/>
            <a:r>
              <a:t>Surely in a flood of great waters they shall not come near him.”</a:t>
            </a:r>
            <a:br/>
            <a:r>
              <a:t>Psalm 32:6</a:t>
            </a:r>
          </a:p>
          <a:p>
            <a:r>
              <a:t>詩 32:6	為此，凡虔誠人都當趁你可尋找的時候禱告你；大水泛溢的時候，必不能到他那裡。</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RIGHT ATTITUDE TOWARD GOD 對上帝有正確的態度</a:t>
            </a:r>
          </a:p>
          <a:p>
            <a:endParaRPr/>
          </a:p>
          <a:p>
            <a:r>
              <a:t>DAVID IS CONFESSING HIS 大衛宣告:</a:t>
            </a:r>
          </a:p>
          <a:p>
            <a:endParaRPr/>
          </a:p>
          <a:p>
            <a:r>
              <a:t>2. TRUST on God  信靠上帝</a:t>
            </a:r>
          </a:p>
          <a:p>
            <a:endParaRPr/>
          </a:p>
          <a:p>
            <a:r>
              <a:t>“You are my hiding place; </a:t>
            </a:r>
          </a:p>
          <a:p>
            <a:r>
              <a:t>You shall preserve me from trouble.”</a:t>
            </a:r>
            <a:br/>
            <a:r>
              <a:t>Psalm 32:7a</a:t>
            </a:r>
          </a:p>
          <a:p>
            <a:r>
              <a:t>詩 32:7	你是我藏身之處；你必保佑我脫離苦難</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RIGHT ATTITUDE TOWARD GOD 對上帝有正確的態度</a:t>
            </a:r>
          </a:p>
          <a:p>
            <a:endParaRPr/>
          </a:p>
          <a:p>
            <a:r>
              <a:t>DAVID IS CONFESSING HIS 大衛宣告:</a:t>
            </a:r>
          </a:p>
          <a:p>
            <a:endParaRPr/>
          </a:p>
          <a:p>
            <a:r>
              <a:t>3. ADORATION of God 敬拜上帝</a:t>
            </a:r>
          </a:p>
          <a:p>
            <a:endParaRPr/>
          </a:p>
          <a:p>
            <a:r>
              <a:t>“You shall surround me with songs of deliverance.”</a:t>
            </a:r>
            <a:br/>
            <a:r>
              <a:t>Psalm 32:7b</a:t>
            </a:r>
          </a:p>
          <a:p>
            <a:r>
              <a:t>詩 32:7	以得救的樂歌四面環繞我。</a:t>
            </a:r>
          </a:p>
          <a:p>
            <a:endParaRPr/>
          </a:p>
          <a:p>
            <a:r>
              <a:t>“As they began to SING AND PRAISE, THE LORD SET AMBUSHES against the men of Ammon and Moab and Mount Seir who were invading Judah, and they were defeated.”</a:t>
            </a:r>
            <a:br/>
            <a:r>
              <a:t>2 Chron. 20:22 </a:t>
            </a:r>
          </a:p>
          <a:p>
            <a:r>
              <a:t>代下 20:22	眾人方唱歌讚美的時候，耶和華就派伏兵擊殺那來攻擊猶大人的亞捫人、摩押人，和西珥山人，他們就被打敗了。</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381000" y="685800"/>
            <a:ext cx="6096000" cy="3429000"/>
          </a:xfrm>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p>
            <a:r>
              <a:t>CONVICTION 定罪</a:t>
            </a:r>
          </a:p>
          <a:p>
            <a:r>
              <a:t>“For day and night Your hand was heavy upon me; </a:t>
            </a:r>
          </a:p>
          <a:p>
            <a:r>
              <a:t>My vitality was turned into the drought of summer.</a:t>
            </a:r>
            <a:br/>
            <a:r>
              <a:t>Selah.”  Psalm 32:4</a:t>
            </a:r>
          </a:p>
          <a:p>
            <a:r>
              <a:t>詩 32:4	黑夜白日，你的手在我身上沉重；我的精液耗盡，如同夏天的乾旱。（細拉）</a:t>
            </a:r>
          </a:p>
          <a:p>
            <a:endParaRPr/>
          </a:p>
          <a:p>
            <a:r>
              <a:t>CONFESSION認罪</a:t>
            </a:r>
          </a:p>
          <a:p>
            <a:r>
              <a:t>“I acknowledged my sin to You, </a:t>
            </a:r>
          </a:p>
          <a:p>
            <a:r>
              <a:t>And my iniquity I have not hidden.  </a:t>
            </a:r>
          </a:p>
          <a:p>
            <a:r>
              <a:t>I said, ‘I will confess my transgressions to the LORD,’  </a:t>
            </a:r>
          </a:p>
          <a:p>
            <a:r>
              <a:t>And You forgave the iniquity of my sin.</a:t>
            </a:r>
            <a:br/>
            <a:r>
              <a:t>Selah.”  Psalm 32:5</a:t>
            </a:r>
          </a:p>
          <a:p>
            <a:r>
              <a:t>詩 32:5	我向你陳明我的罪，不隱瞞我的惡。我說：我要向耶和華承認我的過犯，你就赦免我的罪惡。（細拉）</a:t>
            </a:r>
          </a:p>
          <a:p>
            <a:endParaRPr/>
          </a:p>
          <a:p>
            <a:r>
              <a:t>CONFIDENCE信心</a:t>
            </a:r>
          </a:p>
          <a:p>
            <a:r>
              <a:t>“You are my hiding place; </a:t>
            </a:r>
          </a:p>
          <a:p>
            <a:r>
              <a:t>You shall preserve me from trouble; </a:t>
            </a:r>
          </a:p>
          <a:p>
            <a:r>
              <a:t>You shall surround me with songs of deliverance.</a:t>
            </a:r>
            <a:br/>
            <a:r>
              <a:t>Selah.”  Psalm 32:7</a:t>
            </a:r>
          </a:p>
          <a:p>
            <a:r>
              <a:t>詩 32:7	你是我藏身之處；你必保佑我脫離苦難，以得救的樂歌四面環繞我。（細拉）</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xfrm>
            <a:off x="381000" y="685800"/>
            <a:ext cx="6096000" cy="3429000"/>
          </a:xfrm>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RIGHT PLACE TO HEAR FROM GOD 能夠聽到上帝的正確位置</a:t>
            </a:r>
          </a:p>
          <a:p>
            <a:r>
              <a:t>1. PROMISE 應許</a:t>
            </a:r>
          </a:p>
          <a:p>
            <a:r>
              <a:t>TO MAKE INTELLIGENT </a:t>
            </a:r>
            <a:br/>
            <a:r>
              <a:t>OR WISE 使人有智慧</a:t>
            </a:r>
          </a:p>
          <a:p>
            <a:endParaRPr/>
          </a:p>
          <a:p>
            <a:r>
              <a:t> TO THROW, SHOOT  </a:t>
            </a:r>
            <a:br/>
            <a:r>
              <a:t>投擲, 射箭</a:t>
            </a:r>
          </a:p>
          <a:p>
            <a:endParaRPr/>
          </a:p>
          <a:p>
            <a:r>
              <a:t>“I will instruct you and teach you</a:t>
            </a:r>
            <a:br/>
            <a:r>
              <a:t>in the way you should go; </a:t>
            </a:r>
          </a:p>
          <a:p>
            <a:r>
              <a:t>I will guide you with My eye.”</a:t>
            </a:r>
            <a:br/>
            <a:r>
              <a:t>Psalm 32:8</a:t>
            </a:r>
          </a:p>
          <a:p>
            <a:r>
              <a:t>詩 32:8	我要教導你，指示你當行的路；我要定睛在你身上勸戒你。</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xfrm>
            <a:off x="381000" y="685800"/>
            <a:ext cx="6096000" cy="3429000"/>
          </a:xfrm>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r>
              <a:t>RIGHT PLACE TO HEAR FROM GOD 能夠聽到上帝的正確位置</a:t>
            </a:r>
          </a:p>
          <a:p>
            <a:endParaRPr/>
          </a:p>
          <a:p>
            <a:r>
              <a:t>2. PROVISO (stipulated condition) 附帶條件</a:t>
            </a:r>
          </a:p>
          <a:p>
            <a:endParaRPr/>
          </a:p>
          <a:p>
            <a:r>
              <a:t>IMPETUOUS,  急躁魯莽</a:t>
            </a:r>
          </a:p>
          <a:p>
            <a:r>
              <a:t>IMPATIENT 沒有耐心</a:t>
            </a:r>
          </a:p>
          <a:p>
            <a:r>
              <a:t>STUBBORN 倔强固執</a:t>
            </a:r>
          </a:p>
          <a:p>
            <a:endParaRPr/>
          </a:p>
          <a:p>
            <a:r>
              <a:t>“Do not be like the horse or like the mule, </a:t>
            </a:r>
          </a:p>
          <a:p>
            <a:r>
              <a:t>Which have no understanding...” </a:t>
            </a:r>
            <a:br/>
            <a:r>
              <a:t>Psalm 32:9</a:t>
            </a:r>
          </a:p>
          <a:p>
            <a:r>
              <a:t>詩 32:9	你不可像那無知的騾馬，必用嚼環轡頭勒住他；不然，就不能馴服。</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6D2FA1-C628-4833-A495-8FE178C786AF}" type="slidenum">
              <a:rPr lang="en-US" smtClean="0"/>
              <a:pPr/>
              <a:t>6</a:t>
            </a:fld>
            <a:endParaRPr lang="en-US"/>
          </a:p>
        </p:txBody>
      </p:sp>
    </p:spTree>
    <p:extLst>
      <p:ext uri="{BB962C8B-B14F-4D97-AF65-F5344CB8AC3E}">
        <p14:creationId xmlns:p14="http://schemas.microsoft.com/office/powerpoint/2010/main" val="105273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r>
              <a:t>Headpiece 馬籠頭</a:t>
            </a:r>
          </a:p>
          <a:p>
            <a:r>
              <a:t>Throat-lash 喉索</a:t>
            </a:r>
          </a:p>
          <a:p>
            <a:r>
              <a:t>Browband 眉帶</a:t>
            </a:r>
          </a:p>
          <a:p>
            <a:r>
              <a:t>Cheek Piece 下巴帶</a:t>
            </a:r>
          </a:p>
          <a:p>
            <a:r>
              <a:t>Noseband 鼻箍</a:t>
            </a:r>
          </a:p>
          <a:p>
            <a:r>
              <a:t>Bit 馬銜 </a:t>
            </a:r>
          </a:p>
          <a:p>
            <a:r>
              <a:t>Reins 韁繩 </a:t>
            </a:r>
          </a:p>
          <a:p>
            <a:endParaRPr/>
          </a:p>
          <a:p>
            <a:r>
              <a:t>“…Which must be harnessed with bit and bridle,</a:t>
            </a:r>
            <a:br/>
            <a:r>
              <a:t>Else they will not come near you.” </a:t>
            </a:r>
            <a:br/>
            <a:r>
              <a:t>Psalm 32:9</a:t>
            </a:r>
          </a:p>
          <a:p>
            <a:r>
              <a:t>詩 32:9 必用嚼環轡頭勒住他；不然，就不能馴服。</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RIGHT PLACE TO HEAR FROM GOD 能夠聽到上帝的正確位置</a:t>
            </a:r>
          </a:p>
          <a:p>
            <a:endParaRPr/>
          </a:p>
          <a:p>
            <a:r>
              <a:t>3. PRECEPT (rule or principle) 訓詞法規 (規則或原則)</a:t>
            </a:r>
          </a:p>
          <a:p>
            <a:r>
              <a:t>“Many sorrows shall be to the wicked; </a:t>
            </a:r>
          </a:p>
          <a:p>
            <a:r>
              <a:t>But he who trusts in the LORD,</a:t>
            </a:r>
            <a:br/>
            <a:r>
              <a:t>mercy shall surround him.” </a:t>
            </a:r>
            <a:br/>
            <a:r>
              <a:t>Psalm 32:10</a:t>
            </a:r>
          </a:p>
          <a:p>
            <a:r>
              <a:t>詩 32:10	惡人必多受苦楚；惟獨倚靠耶和華的必有慈愛四面環繞他。</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381000" y="685800"/>
            <a:ext cx="6096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r>
              <a:t>RIGHT PLACE TO HEAR FROM GOD 能夠聽到上帝的正確位置</a:t>
            </a:r>
          </a:p>
          <a:p>
            <a:endParaRPr/>
          </a:p>
          <a:p>
            <a:r>
              <a:t>4. PROCEDURE 程序 </a:t>
            </a:r>
          </a:p>
          <a:p>
            <a:endParaRPr/>
          </a:p>
          <a:p>
            <a:r>
              <a:t>a. Be free in your spirit. 靈裡得自由</a:t>
            </a:r>
          </a:p>
          <a:p>
            <a:endParaRPr/>
          </a:p>
          <a:p>
            <a:r>
              <a:t>“Be glad in the LORD</a:t>
            </a:r>
            <a:br/>
            <a:r>
              <a:t>and rejoice, you righteous;</a:t>
            </a:r>
            <a:br/>
            <a:r>
              <a:t>and shout for joy,</a:t>
            </a:r>
            <a:br/>
            <a:r>
              <a:t>all you upright in heart.” </a:t>
            </a:r>
            <a:br/>
            <a:r>
              <a:t>Psalm 32:11</a:t>
            </a:r>
          </a:p>
          <a:p>
            <a:r>
              <a:t>詩 32:11	你們義人應當靠耶和華歡喜快樂；你們心裡正直的人都當歡呼。</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381000" y="685800"/>
            <a:ext cx="6096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r>
              <a:t>RIGHT PLACE TO HEAR FROM GOD 能夠聽到上帝的正確位置</a:t>
            </a:r>
          </a:p>
          <a:p>
            <a:endParaRPr/>
          </a:p>
          <a:p>
            <a:r>
              <a:t>4. PROCEDURE 程序 </a:t>
            </a:r>
          </a:p>
          <a:p>
            <a:endParaRPr/>
          </a:p>
          <a:p>
            <a:r>
              <a:t>a. Be free in your spirit. 靈裡得自由</a:t>
            </a:r>
          </a:p>
          <a:p>
            <a:endParaRPr/>
          </a:p>
          <a:p>
            <a:r>
              <a:t>“Be glad in the LORD</a:t>
            </a:r>
            <a:br/>
            <a:r>
              <a:t>and rejoice, you righteous;</a:t>
            </a:r>
            <a:br/>
            <a:r>
              <a:t>and shout for joy,</a:t>
            </a:r>
            <a:br/>
            <a:r>
              <a:t>all you upright in heart.” </a:t>
            </a:r>
            <a:br/>
            <a:r>
              <a:t>Psalm 32:11</a:t>
            </a:r>
          </a:p>
          <a:p>
            <a:r>
              <a:t>詩 32:11	你們義人應當靠耶和華歡喜快樂；你們心裡正直的人都當歡呼。</a:t>
            </a:r>
          </a:p>
        </p:txBody>
      </p:sp>
    </p:spTree>
    <p:extLst>
      <p:ext uri="{BB962C8B-B14F-4D97-AF65-F5344CB8AC3E}">
        <p14:creationId xmlns:p14="http://schemas.microsoft.com/office/powerpoint/2010/main" val="3436720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xfrm>
            <a:off x="381000" y="685800"/>
            <a:ext cx="6096000" cy="3429000"/>
          </a:xfrm>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r>
              <a:t>RIGHT ATTITUDE TOWARD GOD 對上帝有正確的態度 </a:t>
            </a:r>
          </a:p>
          <a:p>
            <a:endParaRPr/>
          </a:p>
          <a:p>
            <a:r>
              <a:t>“Trust in the Lord with all your heart,</a:t>
            </a:r>
            <a:br/>
            <a:r>
              <a:t>And lean not on your own understanding.”</a:t>
            </a:r>
            <a:br/>
            <a:r>
              <a:t>Proverbs 3:5</a:t>
            </a:r>
          </a:p>
          <a:p>
            <a:r>
              <a:t>箴 3:5	你要專心仰賴耶和華，不可倚靠自己的聰明，</a:t>
            </a:r>
          </a:p>
          <a:p>
            <a:endParaRPr/>
          </a:p>
          <a:p>
            <a:r>
              <a:t>RIGHT RELATIONSHIP WITH GOD 與上帝有正確的關係</a:t>
            </a:r>
          </a:p>
          <a:p>
            <a:endParaRPr/>
          </a:p>
          <a:p>
            <a:r>
              <a:t>“In all your ways acknowledge Him.”</a:t>
            </a:r>
            <a:br/>
            <a:r>
              <a:t>Proverbs 3:6a</a:t>
            </a:r>
          </a:p>
          <a:p>
            <a:r>
              <a:t>箴 3:6	在你一切所行的事上都要認定他</a:t>
            </a:r>
          </a:p>
          <a:p>
            <a:endParaRPr/>
          </a:p>
          <a:p>
            <a:r>
              <a:t>Right Place To Hear From God 能夠聽到上帝的正確位置</a:t>
            </a:r>
          </a:p>
          <a:p>
            <a:endParaRPr/>
          </a:p>
          <a:p>
            <a:r>
              <a:t>“And He shall direct your paths.”</a:t>
            </a:r>
            <a:br/>
            <a:r>
              <a:t>Proverbs 3:6b</a:t>
            </a:r>
          </a:p>
          <a:p>
            <a:r>
              <a:t>箴 3:6	他必指引你的路。</a:t>
            </a:r>
          </a:p>
          <a:p>
            <a:endParaRPr/>
          </a:p>
          <a:p>
            <a:endParaRPr/>
          </a:p>
          <a:p>
            <a:endParaRPr/>
          </a:p>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B0EAA54-39B8-43AA-9FA3-A63F5B0F7ECD}"/>
              </a:ext>
            </a:extLst>
          </p:cNvPr>
          <p:cNvSpPr>
            <a:spLocks noGrp="1" noRot="1" noChangeAspect="1" noTextEdit="1"/>
          </p:cNvSpPr>
          <p:nvPr>
            <p:ph type="sldImg"/>
          </p:nvPr>
        </p:nvSpPr>
        <p:spPr>
          <a:xfrm>
            <a:off x="381000" y="685800"/>
            <a:ext cx="6096000" cy="3429000"/>
          </a:xfrm>
          <a:ln/>
        </p:spPr>
      </p:sp>
      <p:sp>
        <p:nvSpPr>
          <p:cNvPr id="27651" name="Notes Placeholder 2">
            <a:extLst>
              <a:ext uri="{FF2B5EF4-FFF2-40B4-BE49-F238E27FC236}">
                <a16:creationId xmlns:a16="http://schemas.microsoft.com/office/drawing/2014/main" id="{01F2D172-C80D-452C-A5D5-A91F0A7935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2C1F581C-E26D-45B2-AFB9-2E075539AB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DAF298A-7E6C-402A-98FA-BDCD755213E3}" type="slidenum">
              <a:rPr lang="en-US" altLang="en-US"/>
              <a:pPr/>
              <a:t>31</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E06D7-ABD0-4446-85E4-079FDEACFBFA}" type="slidenum">
              <a:rPr lang="en-US"/>
              <a:pPr/>
              <a:t>32</a:t>
            </a:fld>
            <a:endParaRPr lang="en-US"/>
          </a:p>
        </p:txBody>
      </p:sp>
      <p:sp>
        <p:nvSpPr>
          <p:cNvPr id="265218" name="Rectangle 2"/>
          <p:cNvSpPr>
            <a:spLocks noGrp="1" noChangeArrowheads="1"/>
          </p:cNvSpPr>
          <p:nvPr>
            <p:ph type="body" idx="1"/>
          </p:nvPr>
        </p:nvSpPr>
        <p:spPr>
          <a:xfrm>
            <a:off x="914400" y="4343400"/>
            <a:ext cx="5029200" cy="4114800"/>
          </a:xfrm>
          <a:ln/>
        </p:spPr>
        <p:txBody>
          <a:bodyPr lIns="90488" tIns="44450" rIns="90488" bIns="44450"/>
          <a:lstStyle/>
          <a:p>
            <a:r>
              <a:rPr lang="en-US" dirty="0"/>
              <a:t>It was either LIFE</a:t>
            </a:r>
            <a:r>
              <a:rPr lang="en-US" baseline="0" dirty="0"/>
              <a:t> Bible College in Los Angeles, CA or Oral Roberts university in Tulsa, OK. I liked both and just couldn’t decide on which one to go to. </a:t>
            </a:r>
          </a:p>
          <a:p>
            <a:endParaRPr lang="en-US" baseline="0" dirty="0"/>
          </a:p>
          <a:p>
            <a:r>
              <a:rPr lang="en-US" baseline="0" dirty="0"/>
              <a:t>I was still attending class at the Bible Institute and one morning, I went very early to class to pray about my decision. I was the only one in the classroom, and I had brought along the catalogs from both schools and was going through those catalogs again praying that God would direct me to the school of his choice. </a:t>
            </a:r>
          </a:p>
          <a:p>
            <a:endParaRPr lang="en-US" baseline="0" dirty="0"/>
          </a:p>
          <a:p>
            <a:r>
              <a:rPr lang="en-US" baseline="0" dirty="0"/>
              <a:t>Well, when the class started, my professor announced that he would not be lecturing that day but he had invited a guest lecturer to teach us. The lecturer introduced herself and then distributed a 1-page handout to all the students. The moment I read the handout, I immediately knew which school the Lord wanted me to go. The reason is that on the handout, there were only 4 letters on there…</a:t>
            </a:r>
            <a:endParaRPr lang="en-US" dirty="0"/>
          </a:p>
        </p:txBody>
      </p:sp>
      <p:sp>
        <p:nvSpPr>
          <p:cNvPr id="265219" name="Rectangle 3"/>
          <p:cNvSpPr>
            <a:spLocks noGrp="1" noRot="1" noChangeAspect="1" noChangeArrowheads="1" noTextEdit="1"/>
          </p:cNvSpPr>
          <p:nvPr>
            <p:ph type="sldImg"/>
          </p:nvPr>
        </p:nvSpPr>
        <p:spPr>
          <a:xfrm>
            <a:off x="393700" y="692150"/>
            <a:ext cx="6070600" cy="3416300"/>
          </a:xfrm>
          <a:ln w="12700" cap="flat">
            <a:solidFill>
              <a:schemeClr val="tx1"/>
            </a:solidFill>
          </a:ln>
        </p:spPr>
      </p:sp>
    </p:spTree>
    <p:extLst>
      <p:ext uri="{BB962C8B-B14F-4D97-AF65-F5344CB8AC3E}">
        <p14:creationId xmlns:p14="http://schemas.microsoft.com/office/powerpoint/2010/main" val="407306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381000" y="685800"/>
            <a:ext cx="6096000" cy="34290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DDFF772A-3F77-4262-9451-031A23399247}" type="slidenum">
              <a:rPr lang="en-US" b="0" smtClean="0">
                <a:latin typeface="Times New Roman" pitchFamily="18" charset="0"/>
              </a:rPr>
              <a:pPr/>
              <a:t>33</a:t>
            </a:fld>
            <a:endParaRPr lang="en-US" b="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xfrm>
            <a:off x="381000" y="685800"/>
            <a:ext cx="6096000" cy="3429000"/>
          </a:xfrm>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r>
              <a:t>RIGHT ATTITUDE TOWARD GOD 對上帝有正確的態度 </a:t>
            </a:r>
          </a:p>
          <a:p>
            <a:endParaRPr/>
          </a:p>
          <a:p>
            <a:r>
              <a:t>“Trust in the Lord with all your heart,</a:t>
            </a:r>
            <a:br/>
            <a:r>
              <a:t>And lean not on your own understanding.”</a:t>
            </a:r>
            <a:br/>
            <a:r>
              <a:t>Proverbs 3:5</a:t>
            </a:r>
          </a:p>
          <a:p>
            <a:r>
              <a:t>箴 3:5	你要專心仰賴耶和華，不可倚靠自己的聰明，</a:t>
            </a:r>
          </a:p>
          <a:p>
            <a:endParaRPr/>
          </a:p>
          <a:p>
            <a:r>
              <a:t>RIGHT RELATIONSHIP WITH GOD 與上帝有正確的關係</a:t>
            </a:r>
          </a:p>
          <a:p>
            <a:endParaRPr/>
          </a:p>
          <a:p>
            <a:r>
              <a:t>“In all your ways acknowledge Him.”</a:t>
            </a:r>
            <a:br/>
            <a:r>
              <a:t>Proverbs 3:6a</a:t>
            </a:r>
          </a:p>
          <a:p>
            <a:r>
              <a:t>箴 3:6	在你一切所行的事上都要認定他</a:t>
            </a:r>
          </a:p>
          <a:p>
            <a:endParaRPr/>
          </a:p>
          <a:p>
            <a:r>
              <a:t>Right Place To Hear From God 能夠聽到上帝的正確位置</a:t>
            </a:r>
          </a:p>
          <a:p>
            <a:endParaRPr/>
          </a:p>
          <a:p>
            <a:r>
              <a:t>“And He shall direct your paths.”</a:t>
            </a:r>
            <a:br/>
            <a:r>
              <a:t>Proverbs 3:6b</a:t>
            </a:r>
          </a:p>
          <a:p>
            <a:r>
              <a:t>箴 3:6	他必指引你的路。</a:t>
            </a:r>
          </a:p>
          <a:p>
            <a:endParaRPr/>
          </a:p>
          <a:p>
            <a:endParaRPr/>
          </a:p>
          <a:p>
            <a:endParaRPr/>
          </a:p>
          <a:p>
            <a:endParaRPr/>
          </a:p>
        </p:txBody>
      </p:sp>
    </p:spTree>
    <p:extLst>
      <p:ext uri="{BB962C8B-B14F-4D97-AF65-F5344CB8AC3E}">
        <p14:creationId xmlns:p14="http://schemas.microsoft.com/office/powerpoint/2010/main" val="23219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6D2FA1-C628-4833-A495-8FE178C786AF}" type="slidenum">
              <a:rPr lang="en-US" smtClean="0"/>
              <a:pPr/>
              <a:t>7</a:t>
            </a:fld>
            <a:endParaRPr lang="en-US"/>
          </a:p>
        </p:txBody>
      </p:sp>
    </p:spTree>
    <p:extLst>
      <p:ext uri="{BB962C8B-B14F-4D97-AF65-F5344CB8AC3E}">
        <p14:creationId xmlns:p14="http://schemas.microsoft.com/office/powerpoint/2010/main" val="12300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Confused 困惑</a:t>
            </a:r>
          </a:p>
          <a:p>
            <a:r>
              <a:t>Lost 迷失</a:t>
            </a:r>
          </a:p>
          <a:p>
            <a:r>
              <a:t>Perplexed 迷茫</a:t>
            </a:r>
          </a:p>
          <a:p>
            <a:r>
              <a:t>Unsure 不知所措</a:t>
            </a:r>
          </a:p>
          <a:p>
            <a:r>
              <a:t>Bewildered 不確定</a:t>
            </a:r>
          </a:p>
          <a:p>
            <a:r>
              <a:t>disoriented  迷失方向</a:t>
            </a:r>
          </a:p>
          <a:p>
            <a:r>
              <a:t>unclear 不清楚</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DISCERNING GOD’S WILL FOR MY LIFE </a:t>
            </a:r>
            <a:br>
              <a:rPr dirty="0"/>
            </a:br>
            <a:r>
              <a:rPr dirty="0" err="1"/>
              <a:t>尋求神在我生命中的旨意</a:t>
            </a:r>
            <a:endParaRPr dirty="0"/>
          </a:p>
          <a:p>
            <a:endParaRPr dirty="0"/>
          </a:p>
          <a:p>
            <a:r>
              <a:rPr dirty="0"/>
              <a:t>Knowing God's Will--As Simple as </a:t>
            </a:r>
            <a:br>
              <a:rPr dirty="0"/>
            </a:br>
            <a:r>
              <a:rPr dirty="0" err="1"/>
              <a:t>了解上帝的意志</a:t>
            </a:r>
            <a:r>
              <a:rPr dirty="0"/>
              <a:t> - </a:t>
            </a:r>
            <a:r>
              <a:rPr dirty="0" err="1"/>
              <a:t>不難</a:t>
            </a:r>
            <a:endParaRPr dirty="0"/>
          </a:p>
        </p:txBody>
      </p:sp>
    </p:spTree>
    <p:extLst>
      <p:ext uri="{BB962C8B-B14F-4D97-AF65-F5344CB8AC3E}">
        <p14:creationId xmlns:p14="http://schemas.microsoft.com/office/powerpoint/2010/main" val="56970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381000" y="685800"/>
            <a:ext cx="6096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Formula: 公式</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381000" y="685800"/>
            <a:ext cx="60960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r>
              <a:t>King David 大衛王</a:t>
            </a:r>
          </a:p>
          <a:p>
            <a:r>
              <a:t>PSALM 32 詩篇 32 篇</a:t>
            </a:r>
            <a:br/>
            <a:r>
              <a:t>The Psalm of Guidance 訓誨詩</a:t>
            </a:r>
          </a:p>
          <a:p>
            <a:r>
              <a:t>to instruct 指導</a:t>
            </a:r>
          </a:p>
          <a:p>
            <a:r>
              <a:t>訓誨詩</a:t>
            </a:r>
          </a:p>
          <a:p>
            <a:r>
              <a:t>詩 32:1	（大衛的訓誨詩。）得赦免其過、遮蓋其罪的，這人是有福的！</a:t>
            </a:r>
          </a:p>
          <a:p>
            <a:r>
              <a:t>詩 32:2	凡心裡沒有詭詐、耶和華不算為有罪的，這人是有福的！</a:t>
            </a:r>
          </a:p>
          <a:p>
            <a:r>
              <a:t>詩 32:3	我閉口不認罪的時候，因終日唉哼而骨頭枯乾。</a:t>
            </a:r>
          </a:p>
          <a:p>
            <a:r>
              <a:t>詩 32:4	黑夜白日，你的手在我身上沉重；我的精液耗盡，如同夏天的乾旱。（細拉）</a:t>
            </a:r>
          </a:p>
          <a:p>
            <a:r>
              <a:t>詩 32:5	我向你陳明我的罪，不隱瞞我的惡。我說：我要向耶和華承認我的過犯，你就赦免我的罪惡。（細拉）</a:t>
            </a:r>
          </a:p>
          <a:p>
            <a:r>
              <a:t>詩 32:6	為此，凡虔誠人都當趁你可尋找的時候禱告你；大水泛溢的時候，必不能到他那裡。</a:t>
            </a:r>
          </a:p>
          <a:p>
            <a:r>
              <a:t>詩 32:7	你是我藏身之處；你必保佑我脫離苦難，以得救的樂歌四面環繞我。（細拉）</a:t>
            </a:r>
          </a:p>
          <a:p>
            <a:r>
              <a:t>詩 32:8	我要教導你，指示你當行的路；我要定睛在你身上勸戒你。</a:t>
            </a:r>
          </a:p>
          <a:p>
            <a:r>
              <a:t>詩 32:9	你不可像那無知的騾馬，必用嚼環轡頭勒住他；不然，就不能馴服。</a:t>
            </a:r>
          </a:p>
          <a:p>
            <a:r>
              <a:t>詩 32:10	惡人必多受苦楚；惟獨倚靠耶和華的必有慈愛四面環繞他。</a:t>
            </a:r>
          </a:p>
          <a:p>
            <a:r>
              <a:t>詩 32:11	你們義人應當靠耶和華歡喜快樂；你們心裡正直的人都當歡呼。</a:t>
            </a:r>
          </a:p>
          <a:p>
            <a:endParaRPr/>
          </a:p>
          <a:p>
            <a:endParaRPr/>
          </a:p>
          <a:p>
            <a:endParaRPr/>
          </a:p>
          <a:p>
            <a:endParaRPr/>
          </a:p>
          <a:p>
            <a:r>
              <a:t>H4905    מַשְׂכִּיל</a:t>
            </a:r>
          </a:p>
          <a:p>
            <a:r>
              <a:t>H4905 maskiyl {mas-keel'}</a:t>
            </a:r>
          </a:p>
          <a:p>
            <a:endParaRPr/>
          </a:p>
          <a:p>
            <a:r>
              <a:t>源自 07919; TWOT - 2263b; 陽性名詞</a:t>
            </a:r>
          </a:p>
          <a:p>
            <a:endParaRPr/>
          </a:p>
          <a:p>
            <a:r>
              <a:t>AV - Maschil 13; 13</a:t>
            </a:r>
          </a:p>
          <a:p>
            <a:endParaRPr/>
          </a:p>
          <a:p>
            <a:r>
              <a:t>1) (Hiphil) 靜思的詩</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RIGHT RELATIONSHIP WITH GOD 與上帝有正確的關係</a:t>
            </a:r>
          </a:p>
          <a:p>
            <a:pPr marL="160420" indent="-160420">
              <a:buSzPct val="100000"/>
              <a:buAutoNum type="arabicPeriod"/>
            </a:pPr>
            <a:r>
              <a:t>FOUR WORDS THAT DEFINE OUR PROBLEM 定義我們問題的四個字 (vv. 1-2) </a:t>
            </a:r>
          </a:p>
          <a:p>
            <a:r>
              <a:t>“Blessed is he whose transgression is forgiven,</a:t>
            </a:r>
            <a:br/>
            <a:r>
              <a:t>Whose sin is covered.</a:t>
            </a:r>
            <a:br/>
            <a:r>
              <a:t>Blessed is the man to whom the Lord does not impute iniquity,</a:t>
            </a:r>
            <a:br/>
            <a:r>
              <a:t>And in whose spirit there is no deceit.” </a:t>
            </a:r>
            <a:br/>
            <a:r>
              <a:t>Psalm 32:1-2</a:t>
            </a:r>
          </a:p>
          <a:p>
            <a:r>
              <a:t>詩 32:1	（大衛的訓誨詩。）得赦免其過、遮蓋其罪的，這人是有福的！</a:t>
            </a:r>
          </a:p>
          <a:p>
            <a:r>
              <a:t>詩 32:2	凡心裡沒有詭詐、耶和華不算為有罪的，這人是有福的！</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381000" y="685800"/>
            <a:ext cx="6096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TRANSGRESSION 過犯  	TO OVERSTEP THE MARK 越過標記	defiance 衊視反抗</a:t>
            </a:r>
          </a:p>
          <a:p>
            <a:endParaRPr/>
          </a:p>
          <a:p>
            <a:endParaRPr/>
          </a:p>
          <a:p>
            <a:r>
              <a:t>SIN 罪惡		TO MISS THE MARK錯過標記		defect 瑕疵缺陷</a:t>
            </a:r>
          </a:p>
          <a:p>
            <a:endParaRPr/>
          </a:p>
          <a:p>
            <a:r>
              <a:t>INIQUITY 有罪		LAWLESSNESS, PERVERSITY, MISCHIEF	distortion 扭曲失真</a:t>
            </a:r>
          </a:p>
          <a:p>
            <a:r>
              <a:t>		無法無天, 變態墮落, 胡鬧</a:t>
            </a:r>
            <a:br/>
            <a:endParaRPr/>
          </a:p>
          <a:p>
            <a:endParaRPr/>
          </a:p>
          <a:p>
            <a:r>
              <a:t>DECEIT </a:t>
            </a:r>
            <a:r>
              <a:rPr>
                <a:solidFill>
                  <a:srgbClr val="FF0000"/>
                </a:solidFill>
              </a:rPr>
              <a:t>詭詐		GUILE 詭計奸詐, TREACHERY 背信棄義, 	</a:t>
            </a:r>
            <a:r>
              <a:t>Deception 騙局詭計</a:t>
            </a:r>
            <a:endParaRPr>
              <a:solidFill>
                <a:srgbClr val="FF0000"/>
              </a:solidFill>
            </a:endParaRPr>
          </a:p>
          <a:p>
            <a:pPr>
              <a:defRPr>
                <a:solidFill>
                  <a:srgbClr val="FF0000"/>
                </a:solidFill>
              </a:defRPr>
            </a:pPr>
            <a:r>
              <a:t>		CLEVER MANIPULATION OF FACTS </a:t>
            </a:r>
          </a:p>
          <a:p>
            <a:pPr>
              <a:defRPr>
                <a:solidFill>
                  <a:srgbClr val="FF0000"/>
                </a:solidFill>
              </a:defRPr>
            </a:pPr>
            <a:r>
              <a:t>		操縱掌控搬弄是非, INSINCERITY 虛情假意</a:t>
            </a:r>
            <a:b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0" y="2514600"/>
            <a:ext cx="12192000" cy="914400"/>
          </a:xfrm>
          <a:prstGeom prst="rect">
            <a:avLst/>
          </a:prstGeom>
        </p:spPr>
        <p:txBody>
          <a:bodyPr/>
          <a:lstStyle>
            <a:lvl1pPr>
              <a:defRPr sz="4800"/>
            </a:lvl1pPr>
          </a:lstStyle>
          <a:p>
            <a:r>
              <a:t>Title Text</a:t>
            </a:r>
          </a:p>
        </p:txBody>
      </p:sp>
      <p:sp>
        <p:nvSpPr>
          <p:cNvPr id="12" name="Body Level One…"/>
          <p:cNvSpPr txBox="1">
            <a:spLocks noGrp="1"/>
          </p:cNvSpPr>
          <p:nvPr>
            <p:ph type="body" sz="quarter" idx="1"/>
          </p:nvPr>
        </p:nvSpPr>
        <p:spPr>
          <a:xfrm>
            <a:off x="0" y="3479800"/>
            <a:ext cx="12192000" cy="635000"/>
          </a:xfrm>
          <a:prstGeom prst="rect">
            <a:avLst/>
          </a:prstGeom>
        </p:spPr>
        <p:txBody>
          <a:bodyPr/>
          <a:lstStyle>
            <a:lvl1pPr marL="0" indent="0" algn="ctr">
              <a:buSzTx/>
              <a:buNone/>
            </a:lvl1pP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Title Text"/>
          <p:cNvSpPr txBox="1">
            <a:spLocks noGrp="1"/>
          </p:cNvSpPr>
          <p:nvPr>
            <p:ph type="title"/>
          </p:nvPr>
        </p:nvSpPr>
        <p:spPr>
          <a:xfrm>
            <a:off x="2389715" y="4800600"/>
            <a:ext cx="7315202" cy="566738"/>
          </a:xfrm>
          <a:prstGeom prst="rect">
            <a:avLst/>
          </a:prstGeom>
        </p:spPr>
        <p:txBody>
          <a:bodyPr anchor="b"/>
          <a:lstStyle>
            <a:lvl1pPr algn="l">
              <a:defRPr sz="2000"/>
            </a:lvl1pPr>
          </a:lstStyle>
          <a:p>
            <a:r>
              <a:t>Title Text</a:t>
            </a:r>
          </a:p>
        </p:txBody>
      </p:sp>
      <p:sp>
        <p:nvSpPr>
          <p:cNvPr id="90" name="Picture Placeholder 2"/>
          <p:cNvSpPr>
            <a:spLocks noGrp="1"/>
          </p:cNvSpPr>
          <p:nvPr>
            <p:ph type="pic" sz="half" idx="13"/>
          </p:nvPr>
        </p:nvSpPr>
        <p:spPr>
          <a:xfrm>
            <a:off x="2389715" y="612775"/>
            <a:ext cx="7315202" cy="4114800"/>
          </a:xfrm>
          <a:prstGeom prst="rect">
            <a:avLst/>
          </a:prstGeom>
        </p:spPr>
        <p:txBody>
          <a:bodyPr lIns="91439" tIns="45719" rIns="91439" bIns="45719">
            <a:noAutofit/>
          </a:bodyPr>
          <a:lstStyle/>
          <a:p>
            <a:endParaRPr/>
          </a:p>
        </p:txBody>
      </p:sp>
      <p:sp>
        <p:nvSpPr>
          <p:cNvPr id="91" name="Body Level One…"/>
          <p:cNvSpPr txBox="1">
            <a:spLocks noGrp="1"/>
          </p:cNvSpPr>
          <p:nvPr>
            <p:ph type="body" sz="quarter" idx="1"/>
          </p:nvPr>
        </p:nvSpPr>
        <p:spPr>
          <a:xfrm>
            <a:off x="2389715" y="5367337"/>
            <a:ext cx="7315202" cy="804864"/>
          </a:xfrm>
          <a:prstGeom prst="rect">
            <a:avLst/>
          </a:prstGeom>
        </p:spPr>
        <p:txBody>
          <a:bodyPr/>
          <a:lstStyle>
            <a:lvl1pPr marL="0" indent="0">
              <a:spcBef>
                <a:spcPts val="300"/>
              </a:spcBef>
              <a:buSzTx/>
              <a:buNone/>
              <a:defRPr sz="1400"/>
            </a:lvl1pPr>
            <a:lvl2pPr marL="0" indent="0">
              <a:spcBef>
                <a:spcPts val="300"/>
              </a:spcBef>
              <a:buSzTx/>
              <a:buNone/>
              <a:defRPr sz="1400"/>
            </a:lvl2pPr>
            <a:lvl3pPr marL="0" indent="0">
              <a:spcBef>
                <a:spcPts val="300"/>
              </a:spcBef>
              <a:buSzTx/>
              <a:buNone/>
              <a:defRPr sz="1400"/>
            </a:lvl3pPr>
            <a:lvl4pPr marL="0" indent="0">
              <a:spcBef>
                <a:spcPts val="300"/>
              </a:spcBef>
              <a:buSzTx/>
              <a:buNone/>
              <a:defRPr sz="1400"/>
            </a:lvl4pPr>
            <a:lvl5pPr marL="0" indent="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9144000" y="0"/>
            <a:ext cx="3048000" cy="6477000"/>
          </a:xfrm>
          <a:prstGeom prst="rect">
            <a:avLst/>
          </a:prstGeom>
        </p:spPr>
        <p:txBody>
          <a:bodyPr/>
          <a:lstStyle/>
          <a:p>
            <a:r>
              <a:t>Title Text</a:t>
            </a:r>
          </a:p>
        </p:txBody>
      </p:sp>
      <p:sp>
        <p:nvSpPr>
          <p:cNvPr id="109" name="Body Level One…"/>
          <p:cNvSpPr txBox="1">
            <a:spLocks noGrp="1"/>
          </p:cNvSpPr>
          <p:nvPr>
            <p:ph type="body" idx="1"/>
          </p:nvPr>
        </p:nvSpPr>
        <p:spPr>
          <a:xfrm>
            <a:off x="0" y="0"/>
            <a:ext cx="8940800" cy="6477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117" name="Body Level One…"/>
          <p:cNvSpPr txBox="1">
            <a:spLocks noGrp="1"/>
          </p:cNvSpPr>
          <p:nvPr>
            <p:ph type="body" idx="1"/>
          </p:nvPr>
        </p:nvSpPr>
        <p:spPr>
          <a:xfrm>
            <a:off x="0" y="0"/>
            <a:ext cx="12192000" cy="6477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 0">
    <p:bg>
      <p:bgPr>
        <a:solidFill>
          <a:srgbClr val="FFFFFF"/>
        </a:solidFill>
        <a:effectLst/>
      </p:bgPr>
    </p:bg>
    <p:spTree>
      <p:nvGrpSpPr>
        <p:cNvPr id="1" name=""/>
        <p:cNvGrpSpPr/>
        <p:nvPr/>
      </p:nvGrpSpPr>
      <p:grpSpPr>
        <a:xfrm>
          <a:off x="0" y="0"/>
          <a:ext cx="0" cy="0"/>
          <a:chOff x="0" y="0"/>
          <a:chExt cx="0" cy="0"/>
        </a:xfrm>
      </p:grpSpPr>
      <p:sp>
        <p:nvSpPr>
          <p:cNvPr id="125" name="Body Level One…"/>
          <p:cNvSpPr txBox="1">
            <a:spLocks noGrp="1"/>
          </p:cNvSpPr>
          <p:nvPr>
            <p:ph type="body" idx="1"/>
          </p:nvPr>
        </p:nvSpPr>
        <p:spPr>
          <a:xfrm>
            <a:off x="0" y="0"/>
            <a:ext cx="12192000" cy="6477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12192000" cy="647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3FE9F5-3EB6-45E9-AFD0-888070F65341}" type="slidenum">
              <a:rPr lang="en-US"/>
              <a:pPr>
                <a:defRPr/>
              </a:pPr>
              <a:t>‹#›</a:t>
            </a:fld>
            <a:endParaRPr lang="en-US"/>
          </a:p>
        </p:txBody>
      </p:sp>
    </p:spTree>
    <p:extLst>
      <p:ext uri="{BB962C8B-B14F-4D97-AF65-F5344CB8AC3E}">
        <p14:creationId xmlns:p14="http://schemas.microsoft.com/office/powerpoint/2010/main" val="204660447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63084" y="4406901"/>
            <a:ext cx="10363201" cy="1362077"/>
          </a:xfrm>
          <a:prstGeom prst="rect">
            <a:avLst/>
          </a:prstGeom>
        </p:spPr>
        <p:txBody>
          <a:bodyPr anchor="t"/>
          <a:lstStyle>
            <a:lvl1pPr algn="l">
              <a:defRPr cap="all"/>
            </a:lvl1pPr>
          </a:lstStyle>
          <a:p>
            <a:r>
              <a:t>Title Text</a:t>
            </a:r>
          </a:p>
        </p:txBody>
      </p:sp>
      <p:sp>
        <p:nvSpPr>
          <p:cNvPr id="30" name="Body Level One…"/>
          <p:cNvSpPr txBox="1">
            <a:spLocks noGrp="1"/>
          </p:cNvSpPr>
          <p:nvPr>
            <p:ph type="body" sz="quarter" idx="1"/>
          </p:nvPr>
        </p:nvSpPr>
        <p:spPr>
          <a:xfrm>
            <a:off x="963084" y="2906713"/>
            <a:ext cx="10363201" cy="1500189"/>
          </a:xfrm>
          <a:prstGeom prst="rect">
            <a:avLst/>
          </a:prstGeom>
        </p:spPr>
        <p:txBody>
          <a:bodyPr anchor="b"/>
          <a:lstStyle>
            <a:lvl1pPr marL="0" indent="0">
              <a:spcBef>
                <a:spcPts val="400"/>
              </a:spcBef>
              <a:buSzTx/>
              <a:buNone/>
              <a:defRPr sz="2000"/>
            </a:lvl1pPr>
            <a:lvl2pPr marL="0" indent="0">
              <a:spcBef>
                <a:spcPts val="400"/>
              </a:spcBef>
              <a:buSzTx/>
              <a:buNone/>
              <a:defRPr sz="2000"/>
            </a:lvl2pPr>
            <a:lvl3pPr marL="0" indent="0">
              <a:spcBef>
                <a:spcPts val="400"/>
              </a:spcBef>
              <a:buSzTx/>
              <a:buNone/>
              <a:defRPr sz="2000"/>
            </a:lvl3pPr>
            <a:lvl4pPr marL="0" indent="0">
              <a:spcBef>
                <a:spcPts val="400"/>
              </a:spcBef>
              <a:buSzTx/>
              <a:buNone/>
              <a:defRPr sz="2000"/>
            </a:lvl4pPr>
            <a:lvl5pPr marL="0" indent="0">
              <a:spcBef>
                <a:spcPts val="400"/>
              </a:spcBef>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828800" y="762000"/>
            <a:ext cx="5080000" cy="57150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609600" y="274638"/>
            <a:ext cx="10972800" cy="1143001"/>
          </a:xfrm>
          <a:prstGeom prst="rect">
            <a:avLst/>
          </a:prstGeom>
        </p:spPr>
        <p:txBody>
          <a:bodyPr/>
          <a:lstStyle/>
          <a:p>
            <a:r>
              <a:t>Title Text</a:t>
            </a:r>
          </a:p>
        </p:txBody>
      </p:sp>
      <p:sp>
        <p:nvSpPr>
          <p:cNvPr id="48"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None/>
              <a:defRPr sz="2400"/>
            </a:lvl1pPr>
            <a:lvl2pPr marL="0" indent="0">
              <a:spcBef>
                <a:spcPts val="500"/>
              </a:spcBef>
              <a:buSzTx/>
              <a:buNone/>
              <a:defRPr sz="2400"/>
            </a:lvl2pPr>
            <a:lvl3pPr marL="0" indent="0">
              <a:spcBef>
                <a:spcPts val="500"/>
              </a:spcBef>
              <a:buSzTx/>
              <a:buNone/>
              <a:defRPr sz="2400"/>
            </a:lvl3pPr>
            <a:lvl4pPr marL="0" indent="0">
              <a:spcBef>
                <a:spcPts val="500"/>
              </a:spcBef>
              <a:buSzTx/>
              <a:buNone/>
              <a:defRPr sz="2400"/>
            </a:lvl4pPr>
            <a:lvl5pPr marL="0" indent="0">
              <a:spcBef>
                <a:spcPts val="50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93367" y="1535111"/>
            <a:ext cx="5389036" cy="639765"/>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9" name="Title Text"/>
          <p:cNvSpPr txBox="1">
            <a:spLocks noGrp="1"/>
          </p:cNvSpPr>
          <p:nvPr>
            <p:ph type="title"/>
          </p:nvPr>
        </p:nvSpPr>
        <p:spPr>
          <a:xfrm>
            <a:off x="609601" y="273050"/>
            <a:ext cx="4011084" cy="1162050"/>
          </a:xfrm>
          <a:prstGeom prst="rect">
            <a:avLst/>
          </a:prstGeom>
        </p:spPr>
        <p:txBody>
          <a:bodyPr anchor="b"/>
          <a:lstStyle>
            <a:lvl1pPr algn="l">
              <a:defRPr sz="2000"/>
            </a:lvl1pPr>
          </a:lstStyle>
          <a:p>
            <a:r>
              <a:t>Title Text</a:t>
            </a:r>
          </a:p>
        </p:txBody>
      </p:sp>
      <p:sp>
        <p:nvSpPr>
          <p:cNvPr id="80" name="Body Level One…"/>
          <p:cNvSpPr txBox="1">
            <a:spLocks noGrp="1"/>
          </p:cNvSpPr>
          <p:nvPr>
            <p:ph type="body" idx="1"/>
          </p:nvPr>
        </p:nvSpPr>
        <p:spPr>
          <a:xfrm>
            <a:off x="4766733" y="273050"/>
            <a:ext cx="6815667" cy="585311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Text Placeholder 3"/>
          <p:cNvSpPr>
            <a:spLocks noGrp="1"/>
          </p:cNvSpPr>
          <p:nvPr>
            <p:ph type="body" sz="half" idx="13"/>
          </p:nvPr>
        </p:nvSpPr>
        <p:spPr>
          <a:xfrm>
            <a:off x="609599" y="1435101"/>
            <a:ext cx="4011087" cy="4691063"/>
          </a:xfrm>
          <a:prstGeom prst="rect">
            <a:avLst/>
          </a:prstGeom>
        </p:spPr>
        <p:txBody>
          <a:bodyPr/>
          <a:lstStyle/>
          <a:p>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0" y="0"/>
            <a:ext cx="12192000" cy="76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1828800" y="762000"/>
            <a:ext cx="10363200" cy="571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46600" y="6629400"/>
            <a:ext cx="245402" cy="226984"/>
          </a:xfrm>
          <a:prstGeom prst="rect">
            <a:avLst/>
          </a:prstGeom>
          <a:ln w="12700">
            <a:miter lim="400000"/>
          </a:ln>
        </p:spPr>
        <p:txBody>
          <a:bodyPr wrap="none" lIns="45718" tIns="45718" rIns="45718" bIns="45718">
            <a:spAutoFit/>
          </a:bodyPr>
          <a:lstStyle>
            <a:lvl1pPr algn="r">
              <a:defRPr sz="1000">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2pPr>
      <a:lvl3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3pPr>
      <a:lvl4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4pPr>
      <a:lvl5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5pPr>
      <a:lvl6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6pPr>
      <a:lvl7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7pPr>
      <a:lvl8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8pPr>
      <a:lvl9pPr marL="0" marR="0" indent="0" algn="ctr" defTabSz="914400" rtl="0" latinLnBrk="0">
        <a:lnSpc>
          <a:spcPct val="100000"/>
        </a:lnSpc>
        <a:spcBef>
          <a:spcPts val="0"/>
        </a:spcBef>
        <a:spcAft>
          <a:spcPts val="0"/>
        </a:spcAft>
        <a:buClrTx/>
        <a:buSzTx/>
        <a:buFontTx/>
        <a:buNone/>
        <a:tabLst/>
        <a:defRPr sz="4000" b="0" i="0" u="none" strike="noStrike" cap="none" spc="0" baseline="0">
          <a:ln>
            <a:noFill/>
          </a:ln>
          <a:solidFill>
            <a:srgbClr val="000000"/>
          </a:solidFill>
          <a:uFillTx/>
          <a:latin typeface="Impact"/>
          <a:ea typeface="Impact"/>
          <a:cs typeface="Impact"/>
          <a:sym typeface="Impact"/>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lanetlee.net/files/decisionmaker.si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 Box 2"/>
          <p:cNvSpPr txBox="1"/>
          <p:nvPr/>
        </p:nvSpPr>
        <p:spPr>
          <a:xfrm>
            <a:off x="2278930" y="1923873"/>
            <a:ext cx="8686801" cy="3365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2100"/>
              </a:spcBef>
              <a:defRPr sz="3600">
                <a:latin typeface="Arial"/>
                <a:ea typeface="Arial"/>
                <a:cs typeface="Arial"/>
                <a:sym typeface="Arial"/>
              </a:defRPr>
            </a:pPr>
            <a:r>
              <a:rPr sz="3200" dirty="0"/>
              <a:t>Knowing God's Will--As Simple as </a:t>
            </a:r>
            <a:r>
              <a:rPr dirty="0"/>
              <a:t/>
            </a:r>
            <a:br>
              <a:rPr dirty="0"/>
            </a:br>
            <a:r>
              <a:rPr sz="4800" dirty="0" err="1"/>
              <a:t>了解上帝的意志</a:t>
            </a:r>
            <a:r>
              <a:rPr sz="4800" dirty="0"/>
              <a:t> - </a:t>
            </a:r>
            <a:r>
              <a:rPr sz="4800" dirty="0" err="1"/>
              <a:t>不難</a:t>
            </a:r>
            <a:endParaRPr sz="4800" dirty="0"/>
          </a:p>
          <a:p>
            <a:pPr algn="ctr">
              <a:spcBef>
                <a:spcPts val="1000"/>
              </a:spcBef>
              <a:defRPr sz="2400">
                <a:latin typeface="Charlesworth"/>
                <a:ea typeface="Charlesworth"/>
                <a:cs typeface="Charlesworth"/>
                <a:sym typeface="Charlesworth"/>
              </a:defRPr>
            </a:pPr>
            <a:endParaRPr dirty="0"/>
          </a:p>
          <a:p>
            <a:pPr algn="ctr">
              <a:spcBef>
                <a:spcPts val="1000"/>
              </a:spcBef>
              <a:defRPr sz="2400">
                <a:latin typeface="Charlesworth"/>
                <a:ea typeface="Charlesworth"/>
                <a:cs typeface="Charlesworth"/>
                <a:sym typeface="Charlesworth"/>
              </a:defRPr>
            </a:pPr>
            <a:endParaRPr dirty="0"/>
          </a:p>
          <a:p>
            <a:pPr algn="ctr">
              <a:spcBef>
                <a:spcPts val="1000"/>
              </a:spcBef>
              <a:defRPr sz="2400">
                <a:latin typeface="Charlesworth"/>
                <a:ea typeface="Charlesworth"/>
                <a:cs typeface="Charlesworth"/>
                <a:sym typeface="Charlesworth"/>
              </a:defRPr>
            </a:pPr>
            <a:endParaRPr dirty="0"/>
          </a:p>
          <a:p>
            <a:pPr algn="ctr">
              <a:spcBef>
                <a:spcPts val="1400"/>
              </a:spcBef>
              <a:defRPr sz="2400">
                <a:latin typeface="Arial"/>
                <a:ea typeface="Arial"/>
                <a:cs typeface="Arial"/>
                <a:sym typeface="Arial"/>
              </a:defRPr>
            </a:pPr>
            <a:r>
              <a:rPr dirty="0"/>
              <a:t>PART 1</a:t>
            </a:r>
          </a:p>
        </p:txBody>
      </p:sp>
      <p:sp>
        <p:nvSpPr>
          <p:cNvPr id="136" name="Text Box 3"/>
          <p:cNvSpPr txBox="1"/>
          <p:nvPr/>
        </p:nvSpPr>
        <p:spPr>
          <a:xfrm>
            <a:off x="3079030" y="5356996"/>
            <a:ext cx="7086601" cy="889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600"/>
              </a:spcBef>
              <a:defRPr sz="2800">
                <a:solidFill>
                  <a:srgbClr val="A50021"/>
                </a:solidFill>
              </a:defRPr>
            </a:pPr>
            <a:r>
              <a:t>By</a:t>
            </a:r>
            <a:br/>
            <a:r>
              <a:t>REV. DR. JOHN SIM</a:t>
            </a:r>
          </a:p>
        </p:txBody>
      </p:sp>
      <p:sp>
        <p:nvSpPr>
          <p:cNvPr id="137" name="Text Box 6"/>
          <p:cNvSpPr txBox="1"/>
          <p:nvPr/>
        </p:nvSpPr>
        <p:spPr>
          <a:xfrm>
            <a:off x="1334260" y="381845"/>
            <a:ext cx="10439401"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2400"/>
              </a:spcBef>
              <a:defRPr sz="4000">
                <a:latin typeface="Arial"/>
                <a:ea typeface="Arial"/>
                <a:cs typeface="Arial"/>
                <a:sym typeface="Arial"/>
              </a:defRPr>
            </a:pPr>
            <a:r>
              <a:rPr sz="3200" dirty="0">
                <a:solidFill>
                  <a:srgbClr val="C00000"/>
                </a:solidFill>
              </a:rPr>
              <a:t>DISCERNING GOD’S WILL FOR MY LIFE </a:t>
            </a:r>
            <a:r>
              <a:rPr dirty="0">
                <a:solidFill>
                  <a:srgbClr val="C00000"/>
                </a:solidFill>
              </a:rPr>
              <a:t/>
            </a:r>
            <a:br>
              <a:rPr dirty="0">
                <a:solidFill>
                  <a:srgbClr val="C00000"/>
                </a:solidFill>
              </a:rPr>
            </a:br>
            <a:r>
              <a:rPr sz="4800" dirty="0" err="1">
                <a:solidFill>
                  <a:srgbClr val="C00000"/>
                </a:solidFill>
              </a:rPr>
              <a:t>尋求神在我生命中的旨意</a:t>
            </a:r>
            <a:endParaRPr sz="4800" dirty="0">
              <a:solidFill>
                <a:srgbClr val="C00000"/>
              </a:solidFill>
            </a:endParaRPr>
          </a:p>
        </p:txBody>
      </p:sp>
      <p:sp>
        <p:nvSpPr>
          <p:cNvPr id="138" name="Text Box 7"/>
          <p:cNvSpPr txBox="1"/>
          <p:nvPr/>
        </p:nvSpPr>
        <p:spPr>
          <a:xfrm>
            <a:off x="893503" y="1219200"/>
            <a:ext cx="685802" cy="5234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2100"/>
              </a:spcBef>
              <a:defRPr sz="3600">
                <a:solidFill>
                  <a:srgbClr val="0033CC"/>
                </a:solidFill>
                <a:latin typeface="Comic Sans MS"/>
                <a:ea typeface="Comic Sans MS"/>
                <a:cs typeface="Comic Sans MS"/>
                <a:sym typeface="Comic Sans MS"/>
              </a:defRPr>
            </a:pPr>
            <a:r>
              <a:t>S</a:t>
            </a:r>
          </a:p>
          <a:p>
            <a:pPr algn="ctr">
              <a:spcBef>
                <a:spcPts val="2100"/>
              </a:spcBef>
              <a:defRPr sz="3600">
                <a:solidFill>
                  <a:srgbClr val="0033CC"/>
                </a:solidFill>
                <a:latin typeface="Comic Sans MS"/>
                <a:ea typeface="Comic Sans MS"/>
                <a:cs typeface="Comic Sans MS"/>
                <a:sym typeface="Comic Sans MS"/>
              </a:defRPr>
            </a:pPr>
            <a:r>
              <a:t>E</a:t>
            </a:r>
          </a:p>
          <a:p>
            <a:pPr algn="ctr">
              <a:spcBef>
                <a:spcPts val="2100"/>
              </a:spcBef>
              <a:defRPr sz="3600">
                <a:solidFill>
                  <a:srgbClr val="0033CC"/>
                </a:solidFill>
                <a:latin typeface="Comic Sans MS"/>
                <a:ea typeface="Comic Sans MS"/>
                <a:cs typeface="Comic Sans MS"/>
                <a:sym typeface="Comic Sans MS"/>
              </a:defRPr>
            </a:pPr>
            <a:r>
              <a:t>R</a:t>
            </a:r>
          </a:p>
          <a:p>
            <a:pPr algn="ctr">
              <a:spcBef>
                <a:spcPts val="2100"/>
              </a:spcBef>
              <a:defRPr sz="3600">
                <a:solidFill>
                  <a:srgbClr val="0033CC"/>
                </a:solidFill>
                <a:latin typeface="Comic Sans MS"/>
                <a:ea typeface="Comic Sans MS"/>
                <a:cs typeface="Comic Sans MS"/>
                <a:sym typeface="Comic Sans MS"/>
              </a:defRPr>
            </a:pPr>
            <a:r>
              <a:t>I</a:t>
            </a:r>
          </a:p>
          <a:p>
            <a:pPr algn="ctr">
              <a:spcBef>
                <a:spcPts val="2100"/>
              </a:spcBef>
              <a:defRPr sz="3600">
                <a:solidFill>
                  <a:srgbClr val="0033CC"/>
                </a:solidFill>
                <a:latin typeface="Comic Sans MS"/>
                <a:ea typeface="Comic Sans MS"/>
                <a:cs typeface="Comic Sans MS"/>
                <a:sym typeface="Comic Sans MS"/>
              </a:defRPr>
            </a:pPr>
            <a:r>
              <a:t>E</a:t>
            </a:r>
          </a:p>
          <a:p>
            <a:pPr algn="ctr">
              <a:spcBef>
                <a:spcPts val="2100"/>
              </a:spcBef>
              <a:defRPr sz="3600">
                <a:solidFill>
                  <a:srgbClr val="0033CC"/>
                </a:solidFill>
                <a:latin typeface="Comic Sans MS"/>
                <a:ea typeface="Comic Sans MS"/>
                <a:cs typeface="Comic Sans MS"/>
                <a:sym typeface="Comic Sans MS"/>
              </a:defRPr>
            </a:pPr>
            <a:r>
              <a:t>S</a:t>
            </a:r>
          </a:p>
        </p:txBody>
      </p:sp>
      <p:sp>
        <p:nvSpPr>
          <p:cNvPr id="139" name="Rectangle 9"/>
          <p:cNvSpPr txBox="1"/>
          <p:nvPr/>
        </p:nvSpPr>
        <p:spPr>
          <a:xfrm>
            <a:off x="4350679" y="3369426"/>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C00000"/>
                </a:solidFill>
                <a:latin typeface="Arial"/>
                <a:ea typeface="Arial"/>
                <a:cs typeface="Arial"/>
                <a:sym typeface="Arial"/>
              </a:defRPr>
            </a:lvl1pPr>
          </a:lstStyle>
          <a:p>
            <a:r>
              <a:t>A</a:t>
            </a:r>
          </a:p>
        </p:txBody>
      </p:sp>
      <p:sp>
        <p:nvSpPr>
          <p:cNvPr id="140" name="Rectangle 10"/>
          <p:cNvSpPr txBox="1"/>
          <p:nvPr/>
        </p:nvSpPr>
        <p:spPr>
          <a:xfrm>
            <a:off x="6135029" y="3369426"/>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CC00"/>
                </a:solidFill>
                <a:latin typeface="Arial"/>
                <a:ea typeface="Arial"/>
                <a:cs typeface="Arial"/>
                <a:sym typeface="Arial"/>
              </a:defRPr>
            </a:lvl1pPr>
          </a:lstStyle>
          <a:p>
            <a:r>
              <a:t>B</a:t>
            </a:r>
          </a:p>
        </p:txBody>
      </p:sp>
      <p:sp>
        <p:nvSpPr>
          <p:cNvPr id="141" name="Rectangle 11"/>
          <p:cNvSpPr txBox="1"/>
          <p:nvPr/>
        </p:nvSpPr>
        <p:spPr>
          <a:xfrm>
            <a:off x="7743166" y="3369426"/>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t>C</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4" descr="Picture 4"/>
          <p:cNvPicPr>
            <a:picLocks noChangeAspect="1"/>
          </p:cNvPicPr>
          <p:nvPr/>
        </p:nvPicPr>
        <p:blipFill>
          <a:blip r:embed="rId3">
            <a:extLst/>
          </a:blip>
          <a:stretch>
            <a:fillRect/>
          </a:stretch>
        </p:blipFill>
        <p:spPr>
          <a:xfrm>
            <a:off x="2362200" y="762000"/>
            <a:ext cx="7816757" cy="5205044"/>
          </a:xfrm>
          <a:prstGeom prst="rect">
            <a:avLst/>
          </a:prstGeom>
          <a:ln w="12700">
            <a:miter lim="400000"/>
          </a:ln>
        </p:spPr>
      </p:pic>
      <p:sp>
        <p:nvSpPr>
          <p:cNvPr id="146" name="困惑"/>
          <p:cNvSpPr txBox="1"/>
          <p:nvPr/>
        </p:nvSpPr>
        <p:spPr>
          <a:xfrm>
            <a:off x="3085787" y="1476734"/>
            <a:ext cx="1094739"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900">
                <a:latin typeface="Arial"/>
                <a:ea typeface="Arial"/>
                <a:cs typeface="Arial"/>
                <a:sym typeface="Arial"/>
              </a:defRPr>
            </a:lvl1pPr>
          </a:lstStyle>
          <a:p>
            <a:r>
              <a:rPr dirty="0" err="1"/>
              <a:t>困惑</a:t>
            </a:r>
            <a:endParaRPr dirty="0"/>
          </a:p>
        </p:txBody>
      </p:sp>
      <p:sp>
        <p:nvSpPr>
          <p:cNvPr id="147" name="迷失"/>
          <p:cNvSpPr txBox="1"/>
          <p:nvPr/>
        </p:nvSpPr>
        <p:spPr>
          <a:xfrm>
            <a:off x="7840133" y="920759"/>
            <a:ext cx="1094739" cy="777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900">
                <a:latin typeface="Arial"/>
                <a:ea typeface="Arial"/>
                <a:cs typeface="Arial"/>
                <a:sym typeface="Arial"/>
              </a:defRPr>
            </a:lvl1pPr>
          </a:lstStyle>
          <a:p>
            <a:r>
              <a:rPr dirty="0" err="1"/>
              <a:t>迷失</a:t>
            </a:r>
            <a:endParaRPr dirty="0"/>
          </a:p>
        </p:txBody>
      </p:sp>
      <p:sp>
        <p:nvSpPr>
          <p:cNvPr id="148" name="迷茫"/>
          <p:cNvSpPr txBox="1"/>
          <p:nvPr/>
        </p:nvSpPr>
        <p:spPr>
          <a:xfrm>
            <a:off x="8025382" y="3611857"/>
            <a:ext cx="1094739"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900">
                <a:latin typeface="Arial"/>
                <a:ea typeface="Arial"/>
                <a:cs typeface="Arial"/>
                <a:sym typeface="Arial"/>
              </a:defRPr>
            </a:lvl1pPr>
          </a:lstStyle>
          <a:p>
            <a:r>
              <a:t>迷茫</a:t>
            </a:r>
          </a:p>
        </p:txBody>
      </p:sp>
      <p:sp>
        <p:nvSpPr>
          <p:cNvPr id="149" name="不確定"/>
          <p:cNvSpPr txBox="1"/>
          <p:nvPr/>
        </p:nvSpPr>
        <p:spPr>
          <a:xfrm>
            <a:off x="7592484" y="2518223"/>
            <a:ext cx="1590039"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900">
                <a:latin typeface="Arial"/>
                <a:ea typeface="Arial"/>
                <a:cs typeface="Arial"/>
                <a:sym typeface="Arial"/>
              </a:defRPr>
            </a:lvl1pPr>
          </a:lstStyle>
          <a:p>
            <a:r>
              <a:t>不確定</a:t>
            </a:r>
          </a:p>
        </p:txBody>
      </p:sp>
      <p:sp>
        <p:nvSpPr>
          <p:cNvPr id="150" name="不知所措"/>
          <p:cNvSpPr txBox="1"/>
          <p:nvPr/>
        </p:nvSpPr>
        <p:spPr>
          <a:xfrm>
            <a:off x="8025382" y="5252310"/>
            <a:ext cx="2085339"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900">
                <a:latin typeface="Arial"/>
                <a:ea typeface="Arial"/>
                <a:cs typeface="Arial"/>
                <a:sym typeface="Arial"/>
              </a:defRPr>
            </a:lvl1pPr>
          </a:lstStyle>
          <a:p>
            <a:r>
              <a:t>不知所措</a:t>
            </a:r>
          </a:p>
        </p:txBody>
      </p:sp>
      <p:sp>
        <p:nvSpPr>
          <p:cNvPr id="151" name="迷失方向"/>
          <p:cNvSpPr txBox="1"/>
          <p:nvPr/>
        </p:nvSpPr>
        <p:spPr>
          <a:xfrm>
            <a:off x="2590488" y="5252310"/>
            <a:ext cx="2085339"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900">
                <a:latin typeface="Arial"/>
                <a:ea typeface="Arial"/>
                <a:cs typeface="Arial"/>
                <a:sym typeface="Arial"/>
              </a:defRPr>
            </a:lvl1pPr>
          </a:lstStyle>
          <a:p>
            <a:r>
              <a:rPr dirty="0" err="1"/>
              <a:t>迷失方向</a:t>
            </a:r>
            <a:endParaRPr dirty="0"/>
          </a:p>
        </p:txBody>
      </p:sp>
      <p:sp>
        <p:nvSpPr>
          <p:cNvPr id="152" name="不清楚"/>
          <p:cNvSpPr txBox="1"/>
          <p:nvPr/>
        </p:nvSpPr>
        <p:spPr>
          <a:xfrm>
            <a:off x="3085787" y="2649628"/>
            <a:ext cx="1590039" cy="77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3900">
                <a:latin typeface="Arial"/>
                <a:ea typeface="Arial"/>
                <a:cs typeface="Arial"/>
                <a:sym typeface="Arial"/>
              </a:defRPr>
            </a:lvl1pPr>
          </a:lstStyle>
          <a:p>
            <a:r>
              <a:rPr dirty="0" err="1"/>
              <a:t>不清楚</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 Box 2"/>
          <p:cNvSpPr txBox="1"/>
          <p:nvPr/>
        </p:nvSpPr>
        <p:spPr>
          <a:xfrm>
            <a:off x="2278930" y="1923873"/>
            <a:ext cx="8686801" cy="3365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2100"/>
              </a:spcBef>
              <a:defRPr sz="3600">
                <a:latin typeface="Arial"/>
                <a:ea typeface="Arial"/>
                <a:cs typeface="Arial"/>
                <a:sym typeface="Arial"/>
              </a:defRPr>
            </a:pPr>
            <a:r>
              <a:rPr sz="3200" dirty="0"/>
              <a:t>Knowing God's Will--As Simple as </a:t>
            </a:r>
            <a:r>
              <a:rPr dirty="0"/>
              <a:t/>
            </a:r>
            <a:br>
              <a:rPr dirty="0"/>
            </a:br>
            <a:r>
              <a:rPr sz="4800" dirty="0" err="1"/>
              <a:t>了解上帝的意志</a:t>
            </a:r>
            <a:r>
              <a:rPr sz="4800" dirty="0"/>
              <a:t> - </a:t>
            </a:r>
            <a:r>
              <a:rPr sz="4800" dirty="0" err="1"/>
              <a:t>不難</a:t>
            </a:r>
            <a:endParaRPr sz="4800" dirty="0"/>
          </a:p>
          <a:p>
            <a:pPr algn="ctr">
              <a:spcBef>
                <a:spcPts val="1000"/>
              </a:spcBef>
              <a:defRPr sz="2400">
                <a:latin typeface="Charlesworth"/>
                <a:ea typeface="Charlesworth"/>
                <a:cs typeface="Charlesworth"/>
                <a:sym typeface="Charlesworth"/>
              </a:defRPr>
            </a:pPr>
            <a:endParaRPr dirty="0"/>
          </a:p>
          <a:p>
            <a:pPr algn="ctr">
              <a:spcBef>
                <a:spcPts val="1000"/>
              </a:spcBef>
              <a:defRPr sz="2400">
                <a:latin typeface="Charlesworth"/>
                <a:ea typeface="Charlesworth"/>
                <a:cs typeface="Charlesworth"/>
                <a:sym typeface="Charlesworth"/>
              </a:defRPr>
            </a:pPr>
            <a:endParaRPr dirty="0"/>
          </a:p>
          <a:p>
            <a:pPr algn="ctr">
              <a:spcBef>
                <a:spcPts val="1000"/>
              </a:spcBef>
              <a:defRPr sz="2400">
                <a:latin typeface="Charlesworth"/>
                <a:ea typeface="Charlesworth"/>
                <a:cs typeface="Charlesworth"/>
                <a:sym typeface="Charlesworth"/>
              </a:defRPr>
            </a:pPr>
            <a:endParaRPr dirty="0"/>
          </a:p>
          <a:p>
            <a:pPr algn="ctr">
              <a:spcBef>
                <a:spcPts val="1400"/>
              </a:spcBef>
              <a:defRPr sz="2400">
                <a:latin typeface="Arial"/>
                <a:ea typeface="Arial"/>
                <a:cs typeface="Arial"/>
                <a:sym typeface="Arial"/>
              </a:defRPr>
            </a:pPr>
            <a:r>
              <a:rPr dirty="0"/>
              <a:t>PART 1</a:t>
            </a:r>
          </a:p>
        </p:txBody>
      </p:sp>
      <p:sp>
        <p:nvSpPr>
          <p:cNvPr id="136" name="Text Box 3"/>
          <p:cNvSpPr txBox="1"/>
          <p:nvPr/>
        </p:nvSpPr>
        <p:spPr>
          <a:xfrm>
            <a:off x="3079030" y="5356996"/>
            <a:ext cx="7086601" cy="889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600"/>
              </a:spcBef>
              <a:defRPr sz="2800">
                <a:solidFill>
                  <a:srgbClr val="A50021"/>
                </a:solidFill>
              </a:defRPr>
            </a:pPr>
            <a:r>
              <a:t>By</a:t>
            </a:r>
            <a:br/>
            <a:r>
              <a:t>REV. DR. JOHN SIM</a:t>
            </a:r>
          </a:p>
        </p:txBody>
      </p:sp>
      <p:sp>
        <p:nvSpPr>
          <p:cNvPr id="137" name="Text Box 6"/>
          <p:cNvSpPr txBox="1"/>
          <p:nvPr/>
        </p:nvSpPr>
        <p:spPr>
          <a:xfrm>
            <a:off x="1334260" y="381845"/>
            <a:ext cx="10439401"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2400"/>
              </a:spcBef>
              <a:defRPr sz="4000">
                <a:latin typeface="Arial"/>
                <a:ea typeface="Arial"/>
                <a:cs typeface="Arial"/>
                <a:sym typeface="Arial"/>
              </a:defRPr>
            </a:pPr>
            <a:r>
              <a:rPr sz="3200" dirty="0">
                <a:solidFill>
                  <a:srgbClr val="C00000"/>
                </a:solidFill>
              </a:rPr>
              <a:t>DISCERNING GOD’S WILL FOR MY LIFE </a:t>
            </a:r>
            <a:r>
              <a:rPr dirty="0">
                <a:solidFill>
                  <a:srgbClr val="C00000"/>
                </a:solidFill>
              </a:rPr>
              <a:t/>
            </a:r>
            <a:br>
              <a:rPr dirty="0">
                <a:solidFill>
                  <a:srgbClr val="C00000"/>
                </a:solidFill>
              </a:rPr>
            </a:br>
            <a:r>
              <a:rPr sz="4800" dirty="0" err="1">
                <a:solidFill>
                  <a:srgbClr val="C00000"/>
                </a:solidFill>
              </a:rPr>
              <a:t>尋求神在我生命中的旨意</a:t>
            </a:r>
            <a:endParaRPr sz="4800" dirty="0">
              <a:solidFill>
                <a:srgbClr val="C00000"/>
              </a:solidFill>
            </a:endParaRPr>
          </a:p>
        </p:txBody>
      </p:sp>
      <p:sp>
        <p:nvSpPr>
          <p:cNvPr id="138" name="Text Box 7"/>
          <p:cNvSpPr txBox="1"/>
          <p:nvPr/>
        </p:nvSpPr>
        <p:spPr>
          <a:xfrm>
            <a:off x="893503" y="1219200"/>
            <a:ext cx="685802" cy="5234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2100"/>
              </a:spcBef>
              <a:defRPr sz="3600">
                <a:solidFill>
                  <a:srgbClr val="0033CC"/>
                </a:solidFill>
                <a:latin typeface="Comic Sans MS"/>
                <a:ea typeface="Comic Sans MS"/>
                <a:cs typeface="Comic Sans MS"/>
                <a:sym typeface="Comic Sans MS"/>
              </a:defRPr>
            </a:pPr>
            <a:r>
              <a:t>S</a:t>
            </a:r>
          </a:p>
          <a:p>
            <a:pPr algn="ctr">
              <a:spcBef>
                <a:spcPts val="2100"/>
              </a:spcBef>
              <a:defRPr sz="3600">
                <a:solidFill>
                  <a:srgbClr val="0033CC"/>
                </a:solidFill>
                <a:latin typeface="Comic Sans MS"/>
                <a:ea typeface="Comic Sans MS"/>
                <a:cs typeface="Comic Sans MS"/>
                <a:sym typeface="Comic Sans MS"/>
              </a:defRPr>
            </a:pPr>
            <a:r>
              <a:t>E</a:t>
            </a:r>
          </a:p>
          <a:p>
            <a:pPr algn="ctr">
              <a:spcBef>
                <a:spcPts val="2100"/>
              </a:spcBef>
              <a:defRPr sz="3600">
                <a:solidFill>
                  <a:srgbClr val="0033CC"/>
                </a:solidFill>
                <a:latin typeface="Comic Sans MS"/>
                <a:ea typeface="Comic Sans MS"/>
                <a:cs typeface="Comic Sans MS"/>
                <a:sym typeface="Comic Sans MS"/>
              </a:defRPr>
            </a:pPr>
            <a:r>
              <a:t>R</a:t>
            </a:r>
          </a:p>
          <a:p>
            <a:pPr algn="ctr">
              <a:spcBef>
                <a:spcPts val="2100"/>
              </a:spcBef>
              <a:defRPr sz="3600">
                <a:solidFill>
                  <a:srgbClr val="0033CC"/>
                </a:solidFill>
                <a:latin typeface="Comic Sans MS"/>
                <a:ea typeface="Comic Sans MS"/>
                <a:cs typeface="Comic Sans MS"/>
                <a:sym typeface="Comic Sans MS"/>
              </a:defRPr>
            </a:pPr>
            <a:r>
              <a:t>I</a:t>
            </a:r>
          </a:p>
          <a:p>
            <a:pPr algn="ctr">
              <a:spcBef>
                <a:spcPts val="2100"/>
              </a:spcBef>
              <a:defRPr sz="3600">
                <a:solidFill>
                  <a:srgbClr val="0033CC"/>
                </a:solidFill>
                <a:latin typeface="Comic Sans MS"/>
                <a:ea typeface="Comic Sans MS"/>
                <a:cs typeface="Comic Sans MS"/>
                <a:sym typeface="Comic Sans MS"/>
              </a:defRPr>
            </a:pPr>
            <a:r>
              <a:t>E</a:t>
            </a:r>
          </a:p>
          <a:p>
            <a:pPr algn="ctr">
              <a:spcBef>
                <a:spcPts val="2100"/>
              </a:spcBef>
              <a:defRPr sz="3600">
                <a:solidFill>
                  <a:srgbClr val="0033CC"/>
                </a:solidFill>
                <a:latin typeface="Comic Sans MS"/>
                <a:ea typeface="Comic Sans MS"/>
                <a:cs typeface="Comic Sans MS"/>
                <a:sym typeface="Comic Sans MS"/>
              </a:defRPr>
            </a:pPr>
            <a:r>
              <a:t>S</a:t>
            </a:r>
          </a:p>
        </p:txBody>
      </p:sp>
      <p:sp>
        <p:nvSpPr>
          <p:cNvPr id="139" name="Rectangle 9"/>
          <p:cNvSpPr txBox="1"/>
          <p:nvPr/>
        </p:nvSpPr>
        <p:spPr>
          <a:xfrm>
            <a:off x="4350679" y="3369426"/>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C00000"/>
                </a:solidFill>
                <a:latin typeface="Arial"/>
                <a:ea typeface="Arial"/>
                <a:cs typeface="Arial"/>
                <a:sym typeface="Arial"/>
              </a:defRPr>
            </a:lvl1pPr>
          </a:lstStyle>
          <a:p>
            <a:r>
              <a:t>A</a:t>
            </a:r>
          </a:p>
        </p:txBody>
      </p:sp>
      <p:sp>
        <p:nvSpPr>
          <p:cNvPr id="140" name="Rectangle 10"/>
          <p:cNvSpPr txBox="1"/>
          <p:nvPr/>
        </p:nvSpPr>
        <p:spPr>
          <a:xfrm>
            <a:off x="6135029" y="3369426"/>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CC00"/>
                </a:solidFill>
                <a:latin typeface="Arial"/>
                <a:ea typeface="Arial"/>
                <a:cs typeface="Arial"/>
                <a:sym typeface="Arial"/>
              </a:defRPr>
            </a:lvl1pPr>
          </a:lstStyle>
          <a:p>
            <a:r>
              <a:t>B</a:t>
            </a:r>
          </a:p>
        </p:txBody>
      </p:sp>
      <p:sp>
        <p:nvSpPr>
          <p:cNvPr id="141" name="Rectangle 11"/>
          <p:cNvSpPr txBox="1"/>
          <p:nvPr/>
        </p:nvSpPr>
        <p:spPr>
          <a:xfrm>
            <a:off x="7743166" y="3369426"/>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t>C</a:t>
            </a:r>
          </a:p>
        </p:txBody>
      </p:sp>
    </p:spTree>
    <p:extLst>
      <p:ext uri="{BB962C8B-B14F-4D97-AF65-F5344CB8AC3E}">
        <p14:creationId xmlns:p14="http://schemas.microsoft.com/office/powerpoint/2010/main" val="12929947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35">
                                            <p:bg/>
                                          </p:spTgt>
                                        </p:tgtEl>
                                        <p:attrNameLst>
                                          <p:attrName>style.visibility</p:attrName>
                                        </p:attrNameLst>
                                      </p:cBhvr>
                                      <p:to>
                                        <p:strVal val="visible"/>
                                      </p:to>
                                    </p:set>
                                    <p:anim calcmode="lin" valueType="num">
                                      <p:cBhvr>
                                        <p:cTn id="7" dur="500" fill="hold"/>
                                        <p:tgtEl>
                                          <p:spTgt spid="135">
                                            <p:bg/>
                                          </p:spTgt>
                                        </p:tgtEl>
                                        <p:attrNameLst>
                                          <p:attrName>ppt_w</p:attrName>
                                        </p:attrNameLst>
                                      </p:cBhvr>
                                      <p:tavLst>
                                        <p:tav tm="0">
                                          <p:val>
                                            <p:fltVal val="0"/>
                                          </p:val>
                                        </p:tav>
                                        <p:tav tm="100000">
                                          <p:val>
                                            <p:strVal val="#ppt_w"/>
                                          </p:val>
                                        </p:tav>
                                      </p:tavLst>
                                    </p:anim>
                                    <p:anim calcmode="lin" valueType="num">
                                      <p:cBhvr>
                                        <p:cTn id="8" dur="500" fill="hold"/>
                                        <p:tgtEl>
                                          <p:spTgt spid="135">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iterate>
                                    <p:tmAbs val="0"/>
                                  </p:iterate>
                                  <p:childTnLst>
                                    <p:set>
                                      <p:cBhvr>
                                        <p:cTn id="10" fill="hold"/>
                                        <p:tgtEl>
                                          <p:spTgt spid="135">
                                            <p:txEl>
                                              <p:pRg st="0" end="0"/>
                                            </p:txEl>
                                          </p:spTgt>
                                        </p:tgtEl>
                                        <p:attrNameLst>
                                          <p:attrName>style.visibility</p:attrName>
                                        </p:attrNameLst>
                                      </p:cBhvr>
                                      <p:to>
                                        <p:strVal val="visible"/>
                                      </p:to>
                                    </p:set>
                                    <p:anim calcmode="lin" valueType="num">
                                      <p:cBhvr>
                                        <p:cTn id="11" dur="500" fill="hold"/>
                                        <p:tgtEl>
                                          <p:spTgt spid="13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3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iterate>
                                    <p:tmAbs val="0"/>
                                  </p:iterate>
                                  <p:childTnLst>
                                    <p:set>
                                      <p:cBhvr>
                                        <p:cTn id="15" fill="hold"/>
                                        <p:tgtEl>
                                          <p:spTgt spid="135">
                                            <p:txEl>
                                              <p:pRg st="1" end="1"/>
                                            </p:txEl>
                                          </p:spTgt>
                                        </p:tgtEl>
                                        <p:attrNameLst>
                                          <p:attrName>style.visibility</p:attrName>
                                        </p:attrNameLst>
                                      </p:cBhvr>
                                      <p:to>
                                        <p:strVal val="visible"/>
                                      </p:to>
                                    </p:set>
                                    <p:anim calcmode="lin" valueType="num">
                                      <p:cBhvr>
                                        <p:cTn id="16" dur="500" fill="hold"/>
                                        <p:tgtEl>
                                          <p:spTgt spid="13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35">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 presetClass="entr" presetSubtype="1" fill="hold" grpId="0" nodeType="afterEffect">
                                  <p:stCondLst>
                                    <p:cond delay="0"/>
                                  </p:stCondLst>
                                  <p:iterate>
                                    <p:tmAbs val="0"/>
                                  </p:iterate>
                                  <p:childTnLst>
                                    <p:set>
                                      <p:cBhvr>
                                        <p:cTn id="20" fill="hold"/>
                                        <p:tgtEl>
                                          <p:spTgt spid="139"/>
                                        </p:tgtEl>
                                        <p:attrNameLst>
                                          <p:attrName>style.visibility</p:attrName>
                                        </p:attrNameLst>
                                      </p:cBhvr>
                                      <p:to>
                                        <p:strVal val="visible"/>
                                      </p:to>
                                    </p:set>
                                    <p:anim calcmode="lin" valueType="num">
                                      <p:cBhvr>
                                        <p:cTn id="21" dur="455" fill="hold"/>
                                        <p:tgtEl>
                                          <p:spTgt spid="139"/>
                                        </p:tgtEl>
                                        <p:attrNameLst>
                                          <p:attrName>ppt_x</p:attrName>
                                        </p:attrNameLst>
                                      </p:cBhvr>
                                      <p:tavLst>
                                        <p:tav tm="0">
                                          <p:val>
                                            <p:strVal val="#ppt_x"/>
                                          </p:val>
                                        </p:tav>
                                        <p:tav tm="100000">
                                          <p:val>
                                            <p:strVal val="#ppt_x"/>
                                          </p:val>
                                        </p:tav>
                                      </p:tavLst>
                                    </p:anim>
                                    <p:anim calcmode="lin" valueType="num">
                                      <p:cBhvr>
                                        <p:cTn id="22" dur="455" fill="hold"/>
                                        <p:tgtEl>
                                          <p:spTgt spid="139"/>
                                        </p:tgtEl>
                                        <p:attrNameLst>
                                          <p:attrName>ppt_y</p:attrName>
                                        </p:attrNameLst>
                                      </p:cBhvr>
                                      <p:tavLst>
                                        <p:tav tm="0">
                                          <p:val>
                                            <p:strVal val="0-#ppt_h/2"/>
                                          </p:val>
                                        </p:tav>
                                        <p:tav tm="100000">
                                          <p:val>
                                            <p:strVal val="#ppt_y"/>
                                          </p:val>
                                        </p:tav>
                                      </p:tavLst>
                                    </p:anim>
                                  </p:childTnLst>
                                </p:cTn>
                              </p:par>
                            </p:childTnLst>
                          </p:cTn>
                        </p:par>
                        <p:par>
                          <p:cTn id="23" fill="hold">
                            <p:stCondLst>
                              <p:cond delay="1455"/>
                            </p:stCondLst>
                            <p:childTnLst>
                              <p:par>
                                <p:cTn id="24" presetID="2" presetClass="entr" presetSubtype="1" fill="hold" grpId="0" nodeType="afterEffect">
                                  <p:stCondLst>
                                    <p:cond delay="0"/>
                                  </p:stCondLst>
                                  <p:iterate>
                                    <p:tmAbs val="0"/>
                                  </p:iterate>
                                  <p:childTnLst>
                                    <p:set>
                                      <p:cBhvr>
                                        <p:cTn id="25" fill="hold"/>
                                        <p:tgtEl>
                                          <p:spTgt spid="140"/>
                                        </p:tgtEl>
                                        <p:attrNameLst>
                                          <p:attrName>style.visibility</p:attrName>
                                        </p:attrNameLst>
                                      </p:cBhvr>
                                      <p:to>
                                        <p:strVal val="visible"/>
                                      </p:to>
                                    </p:set>
                                    <p:anim calcmode="lin" valueType="num">
                                      <p:cBhvr>
                                        <p:cTn id="26" dur="455" fill="hold"/>
                                        <p:tgtEl>
                                          <p:spTgt spid="140"/>
                                        </p:tgtEl>
                                        <p:attrNameLst>
                                          <p:attrName>ppt_x</p:attrName>
                                        </p:attrNameLst>
                                      </p:cBhvr>
                                      <p:tavLst>
                                        <p:tav tm="0">
                                          <p:val>
                                            <p:strVal val="#ppt_x"/>
                                          </p:val>
                                        </p:tav>
                                        <p:tav tm="100000">
                                          <p:val>
                                            <p:strVal val="#ppt_x"/>
                                          </p:val>
                                        </p:tav>
                                      </p:tavLst>
                                    </p:anim>
                                    <p:anim calcmode="lin" valueType="num">
                                      <p:cBhvr>
                                        <p:cTn id="27" dur="455" fill="hold"/>
                                        <p:tgtEl>
                                          <p:spTgt spid="140"/>
                                        </p:tgtEl>
                                        <p:attrNameLst>
                                          <p:attrName>ppt_y</p:attrName>
                                        </p:attrNameLst>
                                      </p:cBhvr>
                                      <p:tavLst>
                                        <p:tav tm="0">
                                          <p:val>
                                            <p:strVal val="0-#ppt_h/2"/>
                                          </p:val>
                                        </p:tav>
                                        <p:tav tm="100000">
                                          <p:val>
                                            <p:strVal val="#ppt_y"/>
                                          </p:val>
                                        </p:tav>
                                      </p:tavLst>
                                    </p:anim>
                                  </p:childTnLst>
                                </p:cTn>
                              </p:par>
                            </p:childTnLst>
                          </p:cTn>
                        </p:par>
                        <p:par>
                          <p:cTn id="28" fill="hold">
                            <p:stCondLst>
                              <p:cond delay="1910"/>
                            </p:stCondLst>
                            <p:childTnLst>
                              <p:par>
                                <p:cTn id="29" presetID="2" presetClass="entr" presetSubtype="1" fill="hold" grpId="0" nodeType="afterEffect">
                                  <p:stCondLst>
                                    <p:cond delay="0"/>
                                  </p:stCondLst>
                                  <p:iterate>
                                    <p:tmAbs val="0"/>
                                  </p:iterate>
                                  <p:childTnLst>
                                    <p:set>
                                      <p:cBhvr>
                                        <p:cTn id="30" fill="hold"/>
                                        <p:tgtEl>
                                          <p:spTgt spid="141"/>
                                        </p:tgtEl>
                                        <p:attrNameLst>
                                          <p:attrName>style.visibility</p:attrName>
                                        </p:attrNameLst>
                                      </p:cBhvr>
                                      <p:to>
                                        <p:strVal val="visible"/>
                                      </p:to>
                                    </p:set>
                                    <p:anim calcmode="lin" valueType="num">
                                      <p:cBhvr>
                                        <p:cTn id="31" dur="455" fill="hold"/>
                                        <p:tgtEl>
                                          <p:spTgt spid="141"/>
                                        </p:tgtEl>
                                        <p:attrNameLst>
                                          <p:attrName>ppt_x</p:attrName>
                                        </p:attrNameLst>
                                      </p:cBhvr>
                                      <p:tavLst>
                                        <p:tav tm="0">
                                          <p:val>
                                            <p:strVal val="#ppt_x"/>
                                          </p:val>
                                        </p:tav>
                                        <p:tav tm="100000">
                                          <p:val>
                                            <p:strVal val="#ppt_x"/>
                                          </p:val>
                                        </p:tav>
                                      </p:tavLst>
                                    </p:anim>
                                    <p:anim calcmode="lin" valueType="num">
                                      <p:cBhvr>
                                        <p:cTn id="32" dur="455" fill="hold"/>
                                        <p:tgtEl>
                                          <p:spTgt spid="141"/>
                                        </p:tgtEl>
                                        <p:attrNameLst>
                                          <p:attrName>ppt_y</p:attrName>
                                        </p:attrNameLst>
                                      </p:cBhvr>
                                      <p:tavLst>
                                        <p:tav tm="0">
                                          <p:val>
                                            <p:strVal val="0-#ppt_h/2"/>
                                          </p:val>
                                        </p:tav>
                                        <p:tav tm="100000">
                                          <p:val>
                                            <p:strVal val="#ppt_y"/>
                                          </p:val>
                                        </p:tav>
                                      </p:tavLst>
                                    </p:anim>
                                  </p:childTnLst>
                                </p:cTn>
                              </p:par>
                            </p:childTnLst>
                          </p:cTn>
                        </p:par>
                        <p:par>
                          <p:cTn id="33" fill="hold">
                            <p:stCondLst>
                              <p:cond delay="2365"/>
                            </p:stCondLst>
                            <p:childTnLst>
                              <p:par>
                                <p:cTn id="34" presetID="23" presetClass="entr" presetSubtype="16" fill="hold" grpId="0" nodeType="afterEffect">
                                  <p:stCondLst>
                                    <p:cond delay="0"/>
                                  </p:stCondLst>
                                  <p:iterate>
                                    <p:tmAbs val="0"/>
                                  </p:iterate>
                                  <p:childTnLst>
                                    <p:set>
                                      <p:cBhvr>
                                        <p:cTn id="35" fill="hold"/>
                                        <p:tgtEl>
                                          <p:spTgt spid="135">
                                            <p:txEl>
                                              <p:pRg st="2" end="2"/>
                                            </p:txEl>
                                          </p:spTgt>
                                        </p:tgtEl>
                                        <p:attrNameLst>
                                          <p:attrName>style.visibility</p:attrName>
                                        </p:attrNameLst>
                                      </p:cBhvr>
                                      <p:to>
                                        <p:strVal val="visible"/>
                                      </p:to>
                                    </p:set>
                                    <p:anim calcmode="lin" valueType="num">
                                      <p:cBhvr>
                                        <p:cTn id="36" dur="500" fill="hold"/>
                                        <p:tgtEl>
                                          <p:spTgt spid="135">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35">
                                            <p:txEl>
                                              <p:pRg st="2" end="2"/>
                                            </p:txEl>
                                          </p:spTgt>
                                        </p:tgtEl>
                                        <p:attrNameLst>
                                          <p:attrName>ppt_h</p:attrName>
                                        </p:attrNameLst>
                                      </p:cBhvr>
                                      <p:tavLst>
                                        <p:tav tm="0">
                                          <p:val>
                                            <p:fltVal val="0"/>
                                          </p:val>
                                        </p:tav>
                                        <p:tav tm="100000">
                                          <p:val>
                                            <p:strVal val="#ppt_h"/>
                                          </p:val>
                                        </p:tav>
                                      </p:tavLst>
                                    </p:anim>
                                  </p:childTnLst>
                                </p:cTn>
                              </p:par>
                            </p:childTnLst>
                          </p:cTn>
                        </p:par>
                        <p:par>
                          <p:cTn id="38" fill="hold">
                            <p:stCondLst>
                              <p:cond delay="2865"/>
                            </p:stCondLst>
                            <p:childTnLst>
                              <p:par>
                                <p:cTn id="39" presetID="23" presetClass="entr" presetSubtype="16" fill="hold" grpId="0" nodeType="afterEffect">
                                  <p:stCondLst>
                                    <p:cond delay="0"/>
                                  </p:stCondLst>
                                  <p:iterate>
                                    <p:tmAbs val="0"/>
                                  </p:iterate>
                                  <p:childTnLst>
                                    <p:set>
                                      <p:cBhvr>
                                        <p:cTn id="40" fill="hold"/>
                                        <p:tgtEl>
                                          <p:spTgt spid="135">
                                            <p:txEl>
                                              <p:pRg st="3" end="3"/>
                                            </p:txEl>
                                          </p:spTgt>
                                        </p:tgtEl>
                                        <p:attrNameLst>
                                          <p:attrName>style.visibility</p:attrName>
                                        </p:attrNameLst>
                                      </p:cBhvr>
                                      <p:to>
                                        <p:strVal val="visible"/>
                                      </p:to>
                                    </p:set>
                                    <p:anim calcmode="lin" valueType="num">
                                      <p:cBhvr>
                                        <p:cTn id="41" dur="500" fill="hold"/>
                                        <p:tgtEl>
                                          <p:spTgt spid="135">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135">
                                            <p:txEl>
                                              <p:pRg st="3" end="3"/>
                                            </p:txEl>
                                          </p:spTgt>
                                        </p:tgtEl>
                                        <p:attrNameLst>
                                          <p:attrName>ppt_h</p:attrName>
                                        </p:attrNameLst>
                                      </p:cBhvr>
                                      <p:tavLst>
                                        <p:tav tm="0">
                                          <p:val>
                                            <p:fltVal val="0"/>
                                          </p:val>
                                        </p:tav>
                                        <p:tav tm="100000">
                                          <p:val>
                                            <p:strVal val="#ppt_h"/>
                                          </p:val>
                                        </p:tav>
                                      </p:tavLst>
                                    </p:anim>
                                  </p:childTnLst>
                                </p:cTn>
                              </p:par>
                            </p:childTnLst>
                          </p:cTn>
                        </p:par>
                        <p:par>
                          <p:cTn id="43" fill="hold">
                            <p:stCondLst>
                              <p:cond delay="3365"/>
                            </p:stCondLst>
                            <p:childTnLst>
                              <p:par>
                                <p:cTn id="44" presetID="23" presetClass="entr" presetSubtype="16" fill="hold" grpId="0" nodeType="afterEffect">
                                  <p:stCondLst>
                                    <p:cond delay="0"/>
                                  </p:stCondLst>
                                  <p:iterate>
                                    <p:tmAbs val="0"/>
                                  </p:iterate>
                                  <p:childTnLst>
                                    <p:set>
                                      <p:cBhvr>
                                        <p:cTn id="45" fill="hold"/>
                                        <p:tgtEl>
                                          <p:spTgt spid="135">
                                            <p:txEl>
                                              <p:pRg st="4" end="4"/>
                                            </p:txEl>
                                          </p:spTgt>
                                        </p:tgtEl>
                                        <p:attrNameLst>
                                          <p:attrName>style.visibility</p:attrName>
                                        </p:attrNameLst>
                                      </p:cBhvr>
                                      <p:to>
                                        <p:strVal val="visible"/>
                                      </p:to>
                                    </p:set>
                                    <p:anim calcmode="lin" valueType="num">
                                      <p:cBhvr>
                                        <p:cTn id="46" dur="500" fill="hold"/>
                                        <p:tgtEl>
                                          <p:spTgt spid="135">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3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bldLvl="5" animBg="1" advAuto="0"/>
      <p:bldP spid="139" grpId="0" animBg="1" advAuto="0"/>
      <p:bldP spid="140" grpId="0" animBg="1" advAuto="0"/>
      <p:bldP spid="14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 Box 4"/>
          <p:cNvSpPr txBox="1"/>
          <p:nvPr/>
        </p:nvSpPr>
        <p:spPr>
          <a:xfrm>
            <a:off x="3182938" y="685801"/>
            <a:ext cx="5824540" cy="66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900"/>
              </a:spcBef>
              <a:defRPr sz="3200"/>
            </a:lvl1pPr>
          </a:lstStyle>
          <a:p>
            <a:r>
              <a:t>Formula 公式:</a:t>
            </a:r>
          </a:p>
        </p:txBody>
      </p:sp>
      <p:sp>
        <p:nvSpPr>
          <p:cNvPr id="165" name="Text Box 5"/>
          <p:cNvSpPr txBox="1"/>
          <p:nvPr/>
        </p:nvSpPr>
        <p:spPr>
          <a:xfrm>
            <a:off x="4537076" y="2117724"/>
            <a:ext cx="644527" cy="122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4800"/>
              </a:spcBef>
              <a:defRPr sz="8000">
                <a:latin typeface="Arial"/>
                <a:ea typeface="Arial"/>
                <a:cs typeface="Arial"/>
                <a:sym typeface="Arial"/>
              </a:defRPr>
            </a:lvl1pPr>
          </a:lstStyle>
          <a:p>
            <a:r>
              <a:t>+</a:t>
            </a:r>
          </a:p>
        </p:txBody>
      </p:sp>
      <p:sp>
        <p:nvSpPr>
          <p:cNvPr id="166" name="Text Box 6"/>
          <p:cNvSpPr txBox="1"/>
          <p:nvPr/>
        </p:nvSpPr>
        <p:spPr>
          <a:xfrm>
            <a:off x="6858000" y="2117724"/>
            <a:ext cx="711200" cy="122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4800"/>
              </a:spcBef>
              <a:defRPr sz="8000">
                <a:latin typeface="Arial"/>
                <a:ea typeface="Arial"/>
                <a:cs typeface="Arial"/>
                <a:sym typeface="Arial"/>
              </a:defRPr>
            </a:lvl1pPr>
          </a:lstStyle>
          <a:p>
            <a:r>
              <a:t>=</a:t>
            </a:r>
          </a:p>
        </p:txBody>
      </p:sp>
      <p:sp>
        <p:nvSpPr>
          <p:cNvPr id="167" name="Rectangle 17"/>
          <p:cNvSpPr txBox="1"/>
          <p:nvPr/>
        </p:nvSpPr>
        <p:spPr>
          <a:xfrm>
            <a:off x="3313114" y="2117724"/>
            <a:ext cx="837861" cy="122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C00000"/>
                </a:solidFill>
                <a:latin typeface="Arial"/>
                <a:ea typeface="Arial"/>
                <a:cs typeface="Arial"/>
                <a:sym typeface="Arial"/>
              </a:defRPr>
            </a:lvl1pPr>
          </a:lstStyle>
          <a:p>
            <a:r>
              <a:rPr dirty="0"/>
              <a:t>A</a:t>
            </a:r>
          </a:p>
        </p:txBody>
      </p:sp>
      <p:sp>
        <p:nvSpPr>
          <p:cNvPr id="168" name="Rectangle 18"/>
          <p:cNvSpPr txBox="1"/>
          <p:nvPr/>
        </p:nvSpPr>
        <p:spPr>
          <a:xfrm>
            <a:off x="5707064" y="2117724"/>
            <a:ext cx="837861" cy="122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CC00"/>
                </a:solidFill>
                <a:latin typeface="Arial"/>
                <a:ea typeface="Arial"/>
                <a:cs typeface="Arial"/>
                <a:sym typeface="Arial"/>
              </a:defRPr>
            </a:lvl1pPr>
          </a:lstStyle>
          <a:p>
            <a:r>
              <a:t>B</a:t>
            </a:r>
          </a:p>
        </p:txBody>
      </p:sp>
      <p:sp>
        <p:nvSpPr>
          <p:cNvPr id="169" name="Rectangle 19"/>
          <p:cNvSpPr txBox="1"/>
          <p:nvPr/>
        </p:nvSpPr>
        <p:spPr>
          <a:xfrm>
            <a:off x="7893050" y="2117724"/>
            <a:ext cx="837861" cy="1226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64"/>
                                        </p:tgtEl>
                                        <p:attrNameLst>
                                          <p:attrName>style.visibility</p:attrName>
                                        </p:attrNameLst>
                                      </p:cBhvr>
                                      <p:to>
                                        <p:strVal val="visible"/>
                                      </p:to>
                                    </p:set>
                                    <p:animEffect transition="in" filter="dissolv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p:tmAbs val="0"/>
                                  </p:iterate>
                                  <p:childTnLst>
                                    <p:set>
                                      <p:cBhvr>
                                        <p:cTn id="11" fill="hold"/>
                                        <p:tgtEl>
                                          <p:spTgt spid="167"/>
                                        </p:tgtEl>
                                        <p:attrNameLst>
                                          <p:attrName>style.visibility</p:attrName>
                                        </p:attrNameLst>
                                      </p:cBhvr>
                                      <p:to>
                                        <p:strVal val="visible"/>
                                      </p:to>
                                    </p:set>
                                    <p:anim calcmode="lin" valueType="num">
                                      <p:cBhvr>
                                        <p:cTn id="12" dur="455" fill="hold"/>
                                        <p:tgtEl>
                                          <p:spTgt spid="167"/>
                                        </p:tgtEl>
                                        <p:attrNameLst>
                                          <p:attrName>ppt_x</p:attrName>
                                        </p:attrNameLst>
                                      </p:cBhvr>
                                      <p:tavLst>
                                        <p:tav tm="0">
                                          <p:val>
                                            <p:strVal val="#ppt_x"/>
                                          </p:val>
                                        </p:tav>
                                        <p:tav tm="100000">
                                          <p:val>
                                            <p:strVal val="#ppt_x"/>
                                          </p:val>
                                        </p:tav>
                                      </p:tavLst>
                                    </p:anim>
                                    <p:anim calcmode="lin" valueType="num">
                                      <p:cBhvr>
                                        <p:cTn id="13" dur="455" fill="hold"/>
                                        <p:tgtEl>
                                          <p:spTgt spid="167"/>
                                        </p:tgtEl>
                                        <p:attrNameLst>
                                          <p:attrName>ppt_y</p:attrName>
                                        </p:attrNameLst>
                                      </p:cBhvr>
                                      <p:tavLst>
                                        <p:tav tm="0">
                                          <p:val>
                                            <p:strVal val="0-#ppt_h/2"/>
                                          </p:val>
                                        </p:tav>
                                        <p:tav tm="100000">
                                          <p:val>
                                            <p:strVal val="#ppt_y"/>
                                          </p:val>
                                        </p:tav>
                                      </p:tavLst>
                                    </p:anim>
                                  </p:childTnLst>
                                </p:cTn>
                              </p:par>
                            </p:childTnLst>
                          </p:cTn>
                        </p:par>
                        <p:par>
                          <p:cTn id="14" fill="hold">
                            <p:stCondLst>
                              <p:cond delay="455"/>
                            </p:stCondLst>
                            <p:childTnLst>
                              <p:par>
                                <p:cTn id="15" presetID="23" presetClass="entr" presetSubtype="16" fill="hold" grpId="0" nodeType="afterEffect">
                                  <p:stCondLst>
                                    <p:cond delay="0"/>
                                  </p:stCondLst>
                                  <p:iterate>
                                    <p:tmAbs val="0"/>
                                  </p:iterate>
                                  <p:childTnLst>
                                    <p:set>
                                      <p:cBhvr>
                                        <p:cTn id="16" fill="hold"/>
                                        <p:tgtEl>
                                          <p:spTgt spid="165"/>
                                        </p:tgtEl>
                                        <p:attrNameLst>
                                          <p:attrName>style.visibility</p:attrName>
                                        </p:attrNameLst>
                                      </p:cBhvr>
                                      <p:to>
                                        <p:strVal val="visible"/>
                                      </p:to>
                                    </p:set>
                                    <p:anim calcmode="lin" valueType="num">
                                      <p:cBhvr>
                                        <p:cTn id="17" dur="500" fill="hold"/>
                                        <p:tgtEl>
                                          <p:spTgt spid="165"/>
                                        </p:tgtEl>
                                        <p:attrNameLst>
                                          <p:attrName>ppt_w</p:attrName>
                                        </p:attrNameLst>
                                      </p:cBhvr>
                                      <p:tavLst>
                                        <p:tav tm="0">
                                          <p:val>
                                            <p:fltVal val="0"/>
                                          </p:val>
                                        </p:tav>
                                        <p:tav tm="100000">
                                          <p:val>
                                            <p:strVal val="#ppt_w"/>
                                          </p:val>
                                        </p:tav>
                                      </p:tavLst>
                                    </p:anim>
                                    <p:anim calcmode="lin" valueType="num">
                                      <p:cBhvr>
                                        <p:cTn id="18" dur="500" fill="hold"/>
                                        <p:tgtEl>
                                          <p:spTgt spid="165"/>
                                        </p:tgtEl>
                                        <p:attrNameLst>
                                          <p:attrName>ppt_h</p:attrName>
                                        </p:attrNameLst>
                                      </p:cBhvr>
                                      <p:tavLst>
                                        <p:tav tm="0">
                                          <p:val>
                                            <p:fltVal val="0"/>
                                          </p:val>
                                        </p:tav>
                                        <p:tav tm="100000">
                                          <p:val>
                                            <p:strVal val="#ppt_h"/>
                                          </p:val>
                                        </p:tav>
                                      </p:tavLst>
                                    </p:anim>
                                  </p:childTnLst>
                                </p:cTn>
                              </p:par>
                            </p:childTnLst>
                          </p:cTn>
                        </p:par>
                        <p:par>
                          <p:cTn id="19" fill="hold">
                            <p:stCondLst>
                              <p:cond delay="955"/>
                            </p:stCondLst>
                            <p:childTnLst>
                              <p:par>
                                <p:cTn id="20" presetID="15" presetClass="entr" presetSubtype="9" fill="hold" grpId="0" nodeType="afterEffect">
                                  <p:stCondLst>
                                    <p:cond delay="0"/>
                                  </p:stCondLst>
                                  <p:iterate>
                                    <p:tmAbs val="0"/>
                                  </p:iterate>
                                  <p:childTnLst>
                                    <p:set>
                                      <p:cBhvr>
                                        <p:cTn id="21" fill="hold"/>
                                        <p:tgtEl>
                                          <p:spTgt spid="168"/>
                                        </p:tgtEl>
                                        <p:attrNameLst>
                                          <p:attrName>style.visibility</p:attrName>
                                        </p:attrNameLst>
                                      </p:cBhvr>
                                      <p:to>
                                        <p:strVal val="visible"/>
                                      </p:to>
                                    </p:set>
                                    <p:anim calcmode="lin" valueType="num">
                                      <p:cBhvr>
                                        <p:cTn id="22" dur="800" fill="hold"/>
                                        <p:tgtEl>
                                          <p:spTgt spid="168"/>
                                        </p:tgtEl>
                                        <p:attrNameLst>
                                          <p:attrName>ppt_w</p:attrName>
                                        </p:attrNameLst>
                                      </p:cBhvr>
                                      <p:tavLst>
                                        <p:tav tm="0">
                                          <p:val>
                                            <p:fltVal val="0"/>
                                          </p:val>
                                        </p:tav>
                                        <p:tav tm="100000">
                                          <p:val>
                                            <p:strVal val="#ppt_w"/>
                                          </p:val>
                                        </p:tav>
                                      </p:tavLst>
                                    </p:anim>
                                    <p:anim calcmode="lin" valueType="num">
                                      <p:cBhvr>
                                        <p:cTn id="23" dur="800" fill="hold"/>
                                        <p:tgtEl>
                                          <p:spTgt spid="168"/>
                                        </p:tgtEl>
                                        <p:attrNameLst>
                                          <p:attrName>ppt_h</p:attrName>
                                        </p:attrNameLst>
                                      </p:cBhvr>
                                      <p:tavLst>
                                        <p:tav tm="0">
                                          <p:val>
                                            <p:fltVal val="0"/>
                                          </p:val>
                                        </p:tav>
                                        <p:tav tm="100000">
                                          <p:val>
                                            <p:strVal val="#ppt_h"/>
                                          </p:val>
                                        </p:tav>
                                      </p:tavLst>
                                    </p:anim>
                                    <p:anim calcmode="lin" valueType="num">
                                      <p:cBhvr>
                                        <p:cTn id="24" dur="800" fill="hold"/>
                                        <p:tgtEl>
                                          <p:spTgt spid="168"/>
                                        </p:tgtEl>
                                        <p:attrNameLst>
                                          <p:attrName>ppt_x</p:attrName>
                                        </p:attrNameLst>
                                      </p:cBhvr>
                                      <p:tavLst>
                                        <p:tav tm="0" fmla="#ppt_x+(cos(-2*pi*(1-$))*-#ppt_x-sin(-2*pi*(1-$))*(1-#ppt_y))*(1-$)">
                                          <p:val>
                                            <p:fltVal val="0"/>
                                          </p:val>
                                        </p:tav>
                                        <p:tav tm="100000">
                                          <p:val>
                                            <p:fltVal val="1"/>
                                          </p:val>
                                        </p:tav>
                                      </p:tavLst>
                                    </p:anim>
                                    <p:anim calcmode="lin" valueType="num">
                                      <p:cBhvr>
                                        <p:cTn id="25" dur="800" fill="hold"/>
                                        <p:tgtEl>
                                          <p:spTgt spid="168"/>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1755"/>
                            </p:stCondLst>
                            <p:childTnLst>
                              <p:par>
                                <p:cTn id="27" presetID="23" presetClass="entr" presetSubtype="16" fill="hold" grpId="0" nodeType="afterEffect">
                                  <p:stCondLst>
                                    <p:cond delay="0"/>
                                  </p:stCondLst>
                                  <p:iterate>
                                    <p:tmAbs val="0"/>
                                  </p:iterate>
                                  <p:childTnLst>
                                    <p:set>
                                      <p:cBhvr>
                                        <p:cTn id="28" fill="hold"/>
                                        <p:tgtEl>
                                          <p:spTgt spid="166"/>
                                        </p:tgtEl>
                                        <p:attrNameLst>
                                          <p:attrName>style.visibility</p:attrName>
                                        </p:attrNameLst>
                                      </p:cBhvr>
                                      <p:to>
                                        <p:strVal val="visible"/>
                                      </p:to>
                                    </p:set>
                                    <p:anim calcmode="lin" valueType="num">
                                      <p:cBhvr>
                                        <p:cTn id="29" dur="500" fill="hold"/>
                                        <p:tgtEl>
                                          <p:spTgt spid="166"/>
                                        </p:tgtEl>
                                        <p:attrNameLst>
                                          <p:attrName>ppt_w</p:attrName>
                                        </p:attrNameLst>
                                      </p:cBhvr>
                                      <p:tavLst>
                                        <p:tav tm="0">
                                          <p:val>
                                            <p:fltVal val="0"/>
                                          </p:val>
                                        </p:tav>
                                        <p:tav tm="100000">
                                          <p:val>
                                            <p:strVal val="#ppt_w"/>
                                          </p:val>
                                        </p:tav>
                                      </p:tavLst>
                                    </p:anim>
                                    <p:anim calcmode="lin" valueType="num">
                                      <p:cBhvr>
                                        <p:cTn id="30" dur="500" fill="hold"/>
                                        <p:tgtEl>
                                          <p:spTgt spid="166"/>
                                        </p:tgtEl>
                                        <p:attrNameLst>
                                          <p:attrName>ppt_h</p:attrName>
                                        </p:attrNameLst>
                                      </p:cBhvr>
                                      <p:tavLst>
                                        <p:tav tm="0">
                                          <p:val>
                                            <p:fltVal val="0"/>
                                          </p:val>
                                        </p:tav>
                                        <p:tav tm="100000">
                                          <p:val>
                                            <p:strVal val="#ppt_h"/>
                                          </p:val>
                                        </p:tav>
                                      </p:tavLst>
                                    </p:anim>
                                  </p:childTnLst>
                                </p:cTn>
                              </p:par>
                            </p:childTnLst>
                          </p:cTn>
                        </p:par>
                        <p:par>
                          <p:cTn id="31" fill="hold">
                            <p:stCondLst>
                              <p:cond delay="2255"/>
                            </p:stCondLst>
                            <p:childTnLst>
                              <p:par>
                                <p:cTn id="32" presetID="2" presetClass="entr" presetSubtype="1" fill="hold" grpId="0" nodeType="afterEffect">
                                  <p:stCondLst>
                                    <p:cond delay="0"/>
                                  </p:stCondLst>
                                  <p:iterate>
                                    <p:tmAbs val="0"/>
                                  </p:iterate>
                                  <p:childTnLst>
                                    <p:set>
                                      <p:cBhvr>
                                        <p:cTn id="33" fill="hold"/>
                                        <p:tgtEl>
                                          <p:spTgt spid="169"/>
                                        </p:tgtEl>
                                        <p:attrNameLst>
                                          <p:attrName>style.visibility</p:attrName>
                                        </p:attrNameLst>
                                      </p:cBhvr>
                                      <p:to>
                                        <p:strVal val="visible"/>
                                      </p:to>
                                    </p:set>
                                    <p:anim calcmode="lin" valueType="num">
                                      <p:cBhvr>
                                        <p:cTn id="34" dur="1822" fill="hold"/>
                                        <p:tgtEl>
                                          <p:spTgt spid="169"/>
                                        </p:tgtEl>
                                        <p:attrNameLst>
                                          <p:attrName>ppt_x</p:attrName>
                                        </p:attrNameLst>
                                      </p:cBhvr>
                                      <p:tavLst>
                                        <p:tav tm="0">
                                          <p:val>
                                            <p:strVal val="#ppt_x"/>
                                          </p:val>
                                        </p:tav>
                                        <p:tav tm="100000">
                                          <p:val>
                                            <p:strVal val="#ppt_x"/>
                                          </p:val>
                                        </p:tav>
                                      </p:tavLst>
                                    </p:anim>
                                    <p:anim calcmode="lin" valueType="num">
                                      <p:cBhvr>
                                        <p:cTn id="35" dur="1822" fill="hold"/>
                                        <p:tgtEl>
                                          <p:spTgt spid="1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advAuto="0"/>
      <p:bldP spid="165" grpId="0" animBg="1" advAuto="0"/>
      <p:bldP spid="166" grpId="0" animBg="1" advAuto="0"/>
      <p:bldP spid="167" grpId="0" animBg="1" advAuto="0"/>
      <p:bldP spid="168" grpId="0" animBg="1" advAuto="0"/>
      <p:bldP spid="169"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 name="Text Box 18"/>
          <p:cNvSpPr txBox="1"/>
          <p:nvPr/>
        </p:nvSpPr>
        <p:spPr>
          <a:xfrm>
            <a:off x="2590800" y="383087"/>
            <a:ext cx="7010400" cy="1661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200"/>
              </a:spcBef>
              <a:defRPr sz="2000">
                <a:solidFill>
                  <a:srgbClr val="191966"/>
                </a:solidFill>
              </a:defRPr>
            </a:pPr>
            <a:r>
              <a:rPr dirty="0"/>
              <a:t>PSALM 32  </a:t>
            </a:r>
            <a:r>
              <a:rPr sz="5400" b="0" dirty="0" err="1"/>
              <a:t>詩篇</a:t>
            </a:r>
            <a:r>
              <a:rPr sz="5400" b="0" dirty="0"/>
              <a:t> 32 篇</a:t>
            </a:r>
            <a:br>
              <a:rPr sz="5400" b="0" dirty="0"/>
            </a:br>
            <a:r>
              <a:rPr dirty="0"/>
              <a:t>The Psalm of Guidance </a:t>
            </a:r>
            <a:r>
              <a:rPr sz="4800" b="0" dirty="0" err="1"/>
              <a:t>訓誨詩</a:t>
            </a:r>
            <a:endParaRPr sz="4800" b="0" dirty="0"/>
          </a:p>
        </p:txBody>
      </p:sp>
      <p:sp>
        <p:nvSpPr>
          <p:cNvPr id="174" name="Text Box 18"/>
          <p:cNvSpPr txBox="1"/>
          <p:nvPr/>
        </p:nvSpPr>
        <p:spPr>
          <a:xfrm>
            <a:off x="4191000" y="2399218"/>
            <a:ext cx="381000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457200" indent="-457200" algn="ctr">
              <a:spcBef>
                <a:spcPts val="1200"/>
              </a:spcBef>
              <a:defRPr sz="2000">
                <a:solidFill>
                  <a:srgbClr val="A50021"/>
                </a:solidFill>
                <a:latin typeface="Arial"/>
                <a:ea typeface="Arial"/>
                <a:cs typeface="Arial"/>
                <a:sym typeface="Arial"/>
              </a:defRPr>
            </a:lvl1pPr>
          </a:lstStyle>
          <a:p>
            <a:r>
              <a:rPr dirty="0"/>
              <a:t>King David </a:t>
            </a:r>
            <a:r>
              <a:rPr sz="4800" b="0" dirty="0" err="1"/>
              <a:t>大衛王</a:t>
            </a:r>
            <a:endParaRPr sz="4800" b="0" dirty="0"/>
          </a:p>
        </p:txBody>
      </p:sp>
      <p:sp>
        <p:nvSpPr>
          <p:cNvPr id="175" name="Text Box 18"/>
          <p:cNvSpPr txBox="1"/>
          <p:nvPr/>
        </p:nvSpPr>
        <p:spPr>
          <a:xfrm>
            <a:off x="4419600" y="4906971"/>
            <a:ext cx="3352800"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457200" indent="-457200" algn="ctr">
              <a:spcBef>
                <a:spcPts val="1200"/>
              </a:spcBef>
              <a:defRPr sz="2000"/>
            </a:lvl1pPr>
          </a:lstStyle>
          <a:p>
            <a:r>
              <a:rPr dirty="0"/>
              <a:t>“to instruct” </a:t>
            </a:r>
            <a:r>
              <a:rPr sz="4800" b="0" dirty="0" err="1"/>
              <a:t>指導</a:t>
            </a:r>
            <a:endParaRPr sz="4800" b="0" dirty="0"/>
          </a:p>
        </p:txBody>
      </p:sp>
      <p:pic>
        <p:nvPicPr>
          <p:cNvPr id="176" name="Picture 2" descr="Picture 2"/>
          <p:cNvPicPr>
            <a:picLocks noChangeAspect="1"/>
          </p:cNvPicPr>
          <p:nvPr/>
        </p:nvPicPr>
        <p:blipFill>
          <a:blip r:embed="rId3">
            <a:extLst/>
          </a:blip>
          <a:stretch>
            <a:fillRect/>
          </a:stretch>
        </p:blipFill>
        <p:spPr>
          <a:xfrm>
            <a:off x="5119546" y="3354303"/>
            <a:ext cx="1967054" cy="13891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 Box 7"/>
          <p:cNvSpPr txBox="1"/>
          <p:nvPr/>
        </p:nvSpPr>
        <p:spPr>
          <a:xfrm>
            <a:off x="3048000" y="297142"/>
            <a:ext cx="7696200"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C00000"/>
                </a:solidFill>
                <a:latin typeface="Arial"/>
                <a:ea typeface="Arial"/>
                <a:cs typeface="Arial"/>
                <a:sym typeface="Arial"/>
              </a:defRPr>
            </a:lvl1pPr>
          </a:lstStyle>
          <a:p>
            <a:r>
              <a:rPr dirty="0"/>
              <a:t>RIGHT RELATIONSHIP WITH GOD</a:t>
            </a:r>
            <a:r>
              <a:rPr lang="en-US" dirty="0"/>
              <a:t/>
            </a:r>
            <a:br>
              <a:rPr lang="en-US" dirty="0"/>
            </a:br>
            <a:r>
              <a:rPr sz="5400" dirty="0" err="1"/>
              <a:t>與上帝有正確的關係</a:t>
            </a:r>
            <a:endParaRPr sz="5400" dirty="0"/>
          </a:p>
        </p:txBody>
      </p:sp>
      <p:sp>
        <p:nvSpPr>
          <p:cNvPr id="181" name="Rectangle 12"/>
          <p:cNvSpPr txBox="1"/>
          <p:nvPr/>
        </p:nvSpPr>
        <p:spPr>
          <a:xfrm>
            <a:off x="1981200" y="200561"/>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C00000"/>
                </a:solidFill>
                <a:latin typeface="Arial"/>
                <a:ea typeface="Arial"/>
                <a:cs typeface="Arial"/>
                <a:sym typeface="Arial"/>
              </a:defRPr>
            </a:lvl1pPr>
          </a:lstStyle>
          <a:p>
            <a:r>
              <a:t>A</a:t>
            </a:r>
          </a:p>
        </p:txBody>
      </p:sp>
      <p:sp>
        <p:nvSpPr>
          <p:cNvPr id="182" name="Text Box 13"/>
          <p:cNvSpPr txBox="1"/>
          <p:nvPr/>
        </p:nvSpPr>
        <p:spPr>
          <a:xfrm>
            <a:off x="1266353" y="1695902"/>
            <a:ext cx="9982200"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576262" indent="-576262">
              <a:spcBef>
                <a:spcPts val="1200"/>
              </a:spcBef>
              <a:defRPr sz="2000">
                <a:solidFill>
                  <a:srgbClr val="003366"/>
                </a:solidFill>
                <a:latin typeface="Comic Sans MS"/>
                <a:ea typeface="Comic Sans MS"/>
                <a:cs typeface="Comic Sans MS"/>
                <a:sym typeface="Comic Sans MS"/>
              </a:defRPr>
            </a:lvl1pPr>
          </a:lstStyle>
          <a:p>
            <a:pPr marL="344488" indent="-344488"/>
            <a:r>
              <a:rPr dirty="0"/>
              <a:t>1. FOUR WORDS THAT DEFINE OUR PROBLEM (vv. 1-2) </a:t>
            </a:r>
            <a:r>
              <a:rPr lang="en-US" dirty="0"/>
              <a:t/>
            </a:r>
            <a:br>
              <a:rPr lang="en-US" dirty="0"/>
            </a:br>
            <a:r>
              <a:rPr lang="zh-TW" altLang="en-US" sz="4400" b="0" dirty="0"/>
              <a:t>定義我們問題的四個字</a:t>
            </a:r>
            <a:endParaRPr sz="4400" b="0" dirty="0"/>
          </a:p>
        </p:txBody>
      </p:sp>
      <p:sp>
        <p:nvSpPr>
          <p:cNvPr id="183" name="Text Box 14"/>
          <p:cNvSpPr txBox="1"/>
          <p:nvPr/>
        </p:nvSpPr>
        <p:spPr>
          <a:xfrm>
            <a:off x="419100" y="2946143"/>
            <a:ext cx="11353800" cy="33855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i="1"/>
            </a:pPr>
            <a:r>
              <a:rPr dirty="0"/>
              <a:t>“Blessed is he whose </a:t>
            </a:r>
            <a:r>
              <a:rPr dirty="0">
                <a:solidFill>
                  <a:srgbClr val="FF0000"/>
                </a:solidFill>
              </a:rPr>
              <a:t>transgression</a:t>
            </a:r>
            <a:r>
              <a:rPr dirty="0"/>
              <a:t> is forgiven,</a:t>
            </a:r>
            <a:r>
              <a:rPr lang="en-US" dirty="0"/>
              <a:t> </a:t>
            </a:r>
            <a:r>
              <a:rPr dirty="0"/>
              <a:t>Whose </a:t>
            </a:r>
            <a:r>
              <a:rPr dirty="0">
                <a:solidFill>
                  <a:srgbClr val="FF0000"/>
                </a:solidFill>
              </a:rPr>
              <a:t>sin</a:t>
            </a:r>
            <a:r>
              <a:rPr dirty="0"/>
              <a:t> is covered.</a:t>
            </a:r>
            <a:r>
              <a:rPr lang="en-US" dirty="0"/>
              <a:t> </a:t>
            </a:r>
            <a:r>
              <a:rPr dirty="0"/>
              <a:t>Blessed is the man to whom the Lord does not impute </a:t>
            </a:r>
            <a:r>
              <a:rPr dirty="0">
                <a:solidFill>
                  <a:srgbClr val="FF0000"/>
                </a:solidFill>
              </a:rPr>
              <a:t>iniquity</a:t>
            </a:r>
            <a:r>
              <a:rPr dirty="0"/>
              <a:t>,</a:t>
            </a:r>
            <a:r>
              <a:rPr lang="en-US" dirty="0"/>
              <a:t> </a:t>
            </a:r>
            <a:r>
              <a:rPr dirty="0"/>
              <a:t>And in whose spirit there is no </a:t>
            </a:r>
            <a:r>
              <a:rPr dirty="0">
                <a:solidFill>
                  <a:srgbClr val="FF0000"/>
                </a:solidFill>
              </a:rPr>
              <a:t>deceit</a:t>
            </a:r>
            <a:r>
              <a:rPr dirty="0"/>
              <a:t>.” </a:t>
            </a:r>
            <a:br>
              <a:rPr dirty="0"/>
            </a:br>
            <a:r>
              <a:rPr dirty="0"/>
              <a:t>Psalm 32:1-2</a:t>
            </a:r>
          </a:p>
          <a:p>
            <a:pPr algn="ctr">
              <a:defRPr i="1"/>
            </a:pPr>
            <a:r>
              <a:rPr sz="4000" dirty="0"/>
              <a:t>詩 32:1	（</a:t>
            </a:r>
            <a:r>
              <a:rPr sz="4000" dirty="0" err="1"/>
              <a:t>大衛的訓誨詩</a:t>
            </a:r>
            <a:r>
              <a:rPr sz="4000" dirty="0"/>
              <a:t>。）</a:t>
            </a:r>
            <a:r>
              <a:rPr sz="4000" dirty="0" err="1"/>
              <a:t>得赦免其</a:t>
            </a:r>
            <a:r>
              <a:rPr sz="4000" dirty="0" err="1">
                <a:solidFill>
                  <a:srgbClr val="FF0000"/>
                </a:solidFill>
              </a:rPr>
              <a:t>過</a:t>
            </a:r>
            <a:r>
              <a:rPr sz="4000" dirty="0" err="1"/>
              <a:t>、遮蓋其</a:t>
            </a:r>
            <a:r>
              <a:rPr sz="4000" dirty="0" err="1">
                <a:solidFill>
                  <a:srgbClr val="FF0000"/>
                </a:solidFill>
              </a:rPr>
              <a:t>罪</a:t>
            </a:r>
            <a:r>
              <a:rPr sz="4000" dirty="0" err="1"/>
              <a:t>的，這人是有福的</a:t>
            </a:r>
            <a:r>
              <a:rPr sz="4000" dirty="0"/>
              <a:t>！</a:t>
            </a:r>
          </a:p>
          <a:p>
            <a:pPr algn="ctr">
              <a:defRPr i="1"/>
            </a:pPr>
            <a:r>
              <a:rPr sz="4000" dirty="0"/>
              <a:t>詩 32:2	</a:t>
            </a:r>
            <a:r>
              <a:rPr sz="4000" dirty="0" err="1"/>
              <a:t>凡心裡沒有</a:t>
            </a:r>
            <a:r>
              <a:rPr sz="4000" dirty="0" err="1">
                <a:solidFill>
                  <a:srgbClr val="FF0000"/>
                </a:solidFill>
              </a:rPr>
              <a:t>詭詐</a:t>
            </a:r>
            <a:r>
              <a:rPr sz="4000" dirty="0" err="1"/>
              <a:t>、耶和華不算為</a:t>
            </a:r>
            <a:r>
              <a:rPr sz="4000" dirty="0" err="1">
                <a:solidFill>
                  <a:srgbClr val="FF0000"/>
                </a:solidFill>
              </a:rPr>
              <a:t>有罪</a:t>
            </a:r>
            <a:r>
              <a:rPr sz="4000" dirty="0" err="1"/>
              <a:t>的，這人是有福的</a:t>
            </a:r>
            <a:r>
              <a:rPr sz="4000" dirty="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181"/>
                                        </p:tgtEl>
                                        <p:attrNameLst>
                                          <p:attrName>style.visibility</p:attrName>
                                        </p:attrNameLst>
                                      </p:cBhvr>
                                      <p:to>
                                        <p:strVal val="visible"/>
                                      </p:to>
                                    </p:set>
                                    <p:anim calcmode="lin" valueType="num">
                                      <p:cBhvr>
                                        <p:cTn id="7" dur="455" fill="hold"/>
                                        <p:tgtEl>
                                          <p:spTgt spid="181"/>
                                        </p:tgtEl>
                                        <p:attrNameLst>
                                          <p:attrName>ppt_x</p:attrName>
                                        </p:attrNameLst>
                                      </p:cBhvr>
                                      <p:tavLst>
                                        <p:tav tm="0">
                                          <p:val>
                                            <p:strVal val="#ppt_x"/>
                                          </p:val>
                                        </p:tav>
                                        <p:tav tm="100000">
                                          <p:val>
                                            <p:strVal val="#ppt_x"/>
                                          </p:val>
                                        </p:tav>
                                      </p:tavLst>
                                    </p:anim>
                                    <p:anim calcmode="lin" valueType="num">
                                      <p:cBhvr>
                                        <p:cTn id="8" dur="455" fill="hold"/>
                                        <p:tgtEl>
                                          <p:spTgt spid="181"/>
                                        </p:tgtEl>
                                        <p:attrNameLst>
                                          <p:attrName>ppt_y</p:attrName>
                                        </p:attrNameLst>
                                      </p:cBhvr>
                                      <p:tavLst>
                                        <p:tav tm="0">
                                          <p:val>
                                            <p:strVal val="0-#ppt_h/2"/>
                                          </p:val>
                                        </p:tav>
                                        <p:tav tm="100000">
                                          <p:val>
                                            <p:strVal val="#ppt_y"/>
                                          </p:val>
                                        </p:tav>
                                      </p:tavLst>
                                    </p:anim>
                                  </p:childTnLst>
                                </p:cTn>
                              </p:par>
                            </p:childTnLst>
                          </p:cTn>
                        </p:par>
                        <p:par>
                          <p:cTn id="9" fill="hold">
                            <p:stCondLst>
                              <p:cond delay="455"/>
                            </p:stCondLst>
                            <p:childTnLst>
                              <p:par>
                                <p:cTn id="10" presetID="9" presetClass="entr" fill="hold" grpId="0" nodeType="afterEffect">
                                  <p:stCondLst>
                                    <p:cond delay="2000"/>
                                  </p:stCondLst>
                                  <p:iterate>
                                    <p:tmAbs val="0"/>
                                  </p:iterate>
                                  <p:childTnLst>
                                    <p:set>
                                      <p:cBhvr>
                                        <p:cTn id="11" fill="hold"/>
                                        <p:tgtEl>
                                          <p:spTgt spid="180"/>
                                        </p:tgtEl>
                                        <p:attrNameLst>
                                          <p:attrName>style.visibility</p:attrName>
                                        </p:attrNameLst>
                                      </p:cBhvr>
                                      <p:to>
                                        <p:strVal val="visible"/>
                                      </p:to>
                                    </p:set>
                                    <p:animEffect transition="in" filter="dissolve">
                                      <p:cBhvr>
                                        <p:cTn id="12" dur="500"/>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182"/>
                                        </p:tgtEl>
                                        <p:attrNameLst>
                                          <p:attrName>style.visibility</p:attrName>
                                        </p:attrNameLst>
                                      </p:cBhvr>
                                      <p:to>
                                        <p:strVal val="visible"/>
                                      </p:to>
                                    </p:set>
                                    <p:animEffect transition="in" filter="dissolve">
                                      <p:cBhvr>
                                        <p:cTn id="17" dur="500"/>
                                        <p:tgtEl>
                                          <p:spTgt spid="182"/>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183"/>
                                        </p:tgtEl>
                                        <p:attrNameLst>
                                          <p:attrName>style.visibility</p:attrName>
                                        </p:attrNameLst>
                                      </p:cBhvr>
                                      <p:to>
                                        <p:strVal val="visible"/>
                                      </p:to>
                                    </p:set>
                                    <p:anim calcmode="lin" valueType="num">
                                      <p:cBhvr>
                                        <p:cTn id="21" dur="500" fill="hold"/>
                                        <p:tgtEl>
                                          <p:spTgt spid="183"/>
                                        </p:tgtEl>
                                        <p:attrNameLst>
                                          <p:attrName>ppt_w</p:attrName>
                                        </p:attrNameLst>
                                      </p:cBhvr>
                                      <p:tavLst>
                                        <p:tav tm="0">
                                          <p:val>
                                            <p:fltVal val="0"/>
                                          </p:val>
                                        </p:tav>
                                        <p:tav tm="100000">
                                          <p:val>
                                            <p:strVal val="#ppt_w"/>
                                          </p:val>
                                        </p:tav>
                                      </p:tavLst>
                                    </p:anim>
                                    <p:anim calcmode="lin" valueType="num">
                                      <p:cBhvr>
                                        <p:cTn id="22" dur="500" fill="hold"/>
                                        <p:tgtEl>
                                          <p:spTgt spid="183"/>
                                        </p:tgtEl>
                                        <p:attrNameLst>
                                          <p:attrName>ppt_h</p:attrName>
                                        </p:attrNameLst>
                                      </p:cBhvr>
                                      <p:tavLst>
                                        <p:tav tm="0">
                                          <p:val>
                                            <p:fltVal val="0"/>
                                          </p:val>
                                        </p:tav>
                                        <p:tav tm="100000">
                                          <p:val>
                                            <p:strVal val="#ppt_h"/>
                                          </p:val>
                                        </p:tav>
                                      </p:tavLst>
                                    </p:anim>
                                    <p:animEffect transition="in" filter="fade">
                                      <p:cBhvr>
                                        <p:cTn id="23"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advAuto="0"/>
      <p:bldP spid="181" grpId="0" animBg="1" advAuto="0"/>
      <p:bldP spid="182" grpId="0" animBg="1" advAuto="0"/>
      <p:bldP spid="18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7" name="Text Box 14"/>
          <p:cNvSpPr txBox="1"/>
          <p:nvPr/>
        </p:nvSpPr>
        <p:spPr>
          <a:xfrm>
            <a:off x="15604" y="498162"/>
            <a:ext cx="2100839" cy="563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600"/>
            </a:pPr>
            <a:r>
              <a:rPr dirty="0">
                <a:solidFill>
                  <a:srgbClr val="FF0000"/>
                </a:solidFill>
                <a:latin typeface="Arial" panose="020B0604020202020204" pitchFamily="34" charset="0"/>
                <a:cs typeface="Arial" panose="020B0604020202020204" pitchFamily="34" charset="0"/>
              </a:rPr>
              <a:t>TRANSGRESSION</a:t>
            </a:r>
            <a:r>
              <a:rPr lang="en-US" dirty="0">
                <a:solidFill>
                  <a:srgbClr val="FF0000"/>
                </a:solidFill>
              </a:rPr>
              <a:t/>
            </a:r>
            <a:br>
              <a:rPr lang="en-US" dirty="0">
                <a:solidFill>
                  <a:srgbClr val="FF0000"/>
                </a:solidFill>
              </a:rPr>
            </a:br>
            <a:r>
              <a:rPr sz="4400" b="0" dirty="0" err="1">
                <a:solidFill>
                  <a:srgbClr val="FF0000"/>
                </a:solidFill>
              </a:rPr>
              <a:t>過犯</a:t>
            </a:r>
            <a:endParaRPr sz="4400" b="0" dirty="0">
              <a:solidFill>
                <a:srgbClr val="FF0000"/>
              </a:solidFill>
            </a:endParaRPr>
          </a:p>
          <a:p>
            <a:pPr algn="ctr">
              <a:defRPr sz="1600"/>
            </a:pPr>
            <a:endParaRPr sz="2000" dirty="0"/>
          </a:p>
          <a:p>
            <a:pPr algn="ctr">
              <a:defRPr sz="1600"/>
            </a:pPr>
            <a:endParaRPr sz="2000" dirty="0"/>
          </a:p>
          <a:p>
            <a:pPr algn="ctr">
              <a:defRPr sz="1600"/>
            </a:pPr>
            <a:r>
              <a:rPr dirty="0">
                <a:solidFill>
                  <a:srgbClr val="663300"/>
                </a:solidFill>
                <a:latin typeface="Arial" panose="020B0604020202020204" pitchFamily="34" charset="0"/>
                <a:cs typeface="Arial" panose="020B0604020202020204" pitchFamily="34" charset="0"/>
              </a:rPr>
              <a:t>SIN</a:t>
            </a:r>
            <a:r>
              <a:rPr lang="en-US" dirty="0">
                <a:solidFill>
                  <a:srgbClr val="663300"/>
                </a:solidFill>
              </a:rPr>
              <a:t/>
            </a:r>
            <a:br>
              <a:rPr lang="en-US" dirty="0">
                <a:solidFill>
                  <a:srgbClr val="663300"/>
                </a:solidFill>
              </a:rPr>
            </a:br>
            <a:r>
              <a:rPr sz="4400" b="0" dirty="0" err="1">
                <a:solidFill>
                  <a:srgbClr val="663300"/>
                </a:solidFill>
              </a:rPr>
              <a:t>罪惡</a:t>
            </a:r>
            <a:endParaRPr sz="4400" b="0" dirty="0">
              <a:solidFill>
                <a:srgbClr val="663300"/>
              </a:solidFill>
            </a:endParaRPr>
          </a:p>
          <a:p>
            <a:pPr algn="ctr">
              <a:defRPr sz="1600"/>
            </a:pPr>
            <a:endParaRPr lang="en-US" sz="2000" b="0" dirty="0"/>
          </a:p>
          <a:p>
            <a:pPr algn="ctr">
              <a:defRPr sz="1600"/>
            </a:pPr>
            <a:endParaRPr sz="2000" b="0" dirty="0"/>
          </a:p>
          <a:p>
            <a:pPr algn="ctr">
              <a:defRPr sz="1600"/>
            </a:pPr>
            <a:r>
              <a:rPr dirty="0">
                <a:solidFill>
                  <a:srgbClr val="003300"/>
                </a:solidFill>
                <a:latin typeface="Arial" panose="020B0604020202020204" pitchFamily="34" charset="0"/>
                <a:cs typeface="Arial" panose="020B0604020202020204" pitchFamily="34" charset="0"/>
              </a:rPr>
              <a:t>INIQUITY</a:t>
            </a:r>
            <a:r>
              <a:rPr lang="en-US" dirty="0">
                <a:solidFill>
                  <a:srgbClr val="003300"/>
                </a:solidFill>
              </a:rPr>
              <a:t/>
            </a:r>
            <a:br>
              <a:rPr lang="en-US" dirty="0">
                <a:solidFill>
                  <a:srgbClr val="003300"/>
                </a:solidFill>
              </a:rPr>
            </a:br>
            <a:r>
              <a:rPr sz="4400" b="0" dirty="0" err="1">
                <a:solidFill>
                  <a:srgbClr val="003300"/>
                </a:solidFill>
              </a:rPr>
              <a:t>有罪</a:t>
            </a:r>
            <a:endParaRPr sz="4400" b="0" dirty="0">
              <a:solidFill>
                <a:srgbClr val="003300"/>
              </a:solidFill>
            </a:endParaRPr>
          </a:p>
          <a:p>
            <a:pPr algn="ctr">
              <a:defRPr sz="1600"/>
            </a:pPr>
            <a:endParaRPr sz="2000" b="0" dirty="0"/>
          </a:p>
          <a:p>
            <a:pPr algn="ctr">
              <a:defRPr sz="1600"/>
            </a:pPr>
            <a:endParaRPr sz="2000" b="0" dirty="0"/>
          </a:p>
          <a:p>
            <a:pPr algn="ctr">
              <a:defRPr sz="1600"/>
            </a:pPr>
            <a:r>
              <a:rPr dirty="0">
                <a:solidFill>
                  <a:srgbClr val="003366"/>
                </a:solidFill>
                <a:latin typeface="Arial" panose="020B0604020202020204" pitchFamily="34" charset="0"/>
                <a:cs typeface="Arial" panose="020B0604020202020204" pitchFamily="34" charset="0"/>
              </a:rPr>
              <a:t>DECEIT</a:t>
            </a:r>
            <a:r>
              <a:rPr lang="en-US" dirty="0">
                <a:solidFill>
                  <a:srgbClr val="003366"/>
                </a:solidFill>
              </a:rPr>
              <a:t/>
            </a:r>
            <a:br>
              <a:rPr lang="en-US" dirty="0">
                <a:solidFill>
                  <a:srgbClr val="003366"/>
                </a:solidFill>
              </a:rPr>
            </a:br>
            <a:r>
              <a:rPr sz="4400" dirty="0" err="1">
                <a:solidFill>
                  <a:srgbClr val="003366"/>
                </a:solidFill>
              </a:rPr>
              <a:t>詭詐</a:t>
            </a:r>
            <a:endParaRPr sz="2000" dirty="0">
              <a:solidFill>
                <a:srgbClr val="003366"/>
              </a:solidFill>
            </a:endParaRPr>
          </a:p>
        </p:txBody>
      </p:sp>
      <p:sp>
        <p:nvSpPr>
          <p:cNvPr id="188" name="Text Box 20"/>
          <p:cNvSpPr txBox="1"/>
          <p:nvPr/>
        </p:nvSpPr>
        <p:spPr>
          <a:xfrm>
            <a:off x="3345212" y="520196"/>
            <a:ext cx="4800602"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900"/>
              </a:spcBef>
              <a:defRPr sz="1600">
                <a:solidFill>
                  <a:srgbClr val="FF0000"/>
                </a:solidFill>
                <a:latin typeface="Arial"/>
                <a:ea typeface="Arial"/>
                <a:cs typeface="Arial"/>
                <a:sym typeface="Arial"/>
              </a:defRPr>
            </a:pPr>
            <a:r>
              <a:rPr dirty="0"/>
              <a:t>TO </a:t>
            </a:r>
            <a:r>
              <a:rPr dirty="0">
                <a:solidFill>
                  <a:srgbClr val="FF0000"/>
                </a:solidFill>
              </a:rPr>
              <a:t>OVERSTEP</a:t>
            </a:r>
            <a:r>
              <a:rPr dirty="0"/>
              <a:t> THE MARK</a:t>
            </a:r>
            <a:r>
              <a:rPr lang="en-US" dirty="0"/>
              <a:t/>
            </a:r>
            <a:br>
              <a:rPr lang="en-US" dirty="0"/>
            </a:br>
            <a:r>
              <a:rPr sz="4000" b="0" dirty="0" err="1"/>
              <a:t>越過標記</a:t>
            </a:r>
            <a:endParaRPr sz="4000" b="0" dirty="0"/>
          </a:p>
        </p:txBody>
      </p:sp>
      <p:sp>
        <p:nvSpPr>
          <p:cNvPr id="189" name="Text Box 27"/>
          <p:cNvSpPr txBox="1"/>
          <p:nvPr/>
        </p:nvSpPr>
        <p:spPr>
          <a:xfrm>
            <a:off x="9632710" y="512657"/>
            <a:ext cx="2370141"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spcBef>
                <a:spcPts val="900"/>
              </a:spcBef>
              <a:defRPr sz="1600">
                <a:latin typeface="Arial"/>
                <a:ea typeface="Arial"/>
                <a:cs typeface="Arial"/>
                <a:sym typeface="Arial"/>
              </a:defRPr>
            </a:pPr>
            <a:r>
              <a:rPr lang="en-US" dirty="0">
                <a:solidFill>
                  <a:srgbClr val="FF0000"/>
                </a:solidFill>
              </a:rPr>
              <a:t>DEFIANCE </a:t>
            </a:r>
            <a:br>
              <a:rPr lang="en-US" dirty="0">
                <a:solidFill>
                  <a:srgbClr val="FF0000"/>
                </a:solidFill>
              </a:rPr>
            </a:br>
            <a:r>
              <a:rPr sz="4000" b="0" dirty="0" err="1">
                <a:solidFill>
                  <a:srgbClr val="FF0000"/>
                </a:solidFill>
              </a:rPr>
              <a:t>衊視反抗</a:t>
            </a:r>
            <a:endParaRPr sz="4000" b="0" dirty="0">
              <a:solidFill>
                <a:srgbClr val="FF0000"/>
              </a:solidFill>
            </a:endParaRPr>
          </a:p>
        </p:txBody>
      </p:sp>
      <p:sp>
        <p:nvSpPr>
          <p:cNvPr id="190" name="Text Box 22"/>
          <p:cNvSpPr txBox="1"/>
          <p:nvPr/>
        </p:nvSpPr>
        <p:spPr>
          <a:xfrm>
            <a:off x="3745529" y="1999299"/>
            <a:ext cx="4114802"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900"/>
              </a:spcBef>
              <a:defRPr sz="1600">
                <a:solidFill>
                  <a:srgbClr val="663300"/>
                </a:solidFill>
                <a:latin typeface="Arial"/>
                <a:ea typeface="Arial"/>
                <a:cs typeface="Arial"/>
                <a:sym typeface="Arial"/>
              </a:defRPr>
            </a:pPr>
            <a:r>
              <a:rPr dirty="0"/>
              <a:t>TO </a:t>
            </a:r>
            <a:r>
              <a:rPr dirty="0">
                <a:solidFill>
                  <a:srgbClr val="663300"/>
                </a:solidFill>
              </a:rPr>
              <a:t>MISS</a:t>
            </a:r>
            <a:r>
              <a:rPr dirty="0"/>
              <a:t> THE MARK</a:t>
            </a:r>
            <a:r>
              <a:rPr lang="en-US" dirty="0"/>
              <a:t/>
            </a:r>
            <a:br>
              <a:rPr lang="en-US" dirty="0"/>
            </a:br>
            <a:r>
              <a:rPr sz="4000" b="0" dirty="0" err="1"/>
              <a:t>錯過標記</a:t>
            </a:r>
            <a:endParaRPr sz="4000" b="0" dirty="0"/>
          </a:p>
        </p:txBody>
      </p:sp>
      <p:sp>
        <p:nvSpPr>
          <p:cNvPr id="191" name="Text Box 29"/>
          <p:cNvSpPr txBox="1"/>
          <p:nvPr/>
        </p:nvSpPr>
        <p:spPr>
          <a:xfrm>
            <a:off x="9643727" y="2017381"/>
            <a:ext cx="2370141"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spcBef>
                <a:spcPts val="900"/>
              </a:spcBef>
              <a:defRPr sz="1600">
                <a:latin typeface="Arial"/>
                <a:ea typeface="Arial"/>
                <a:cs typeface="Arial"/>
                <a:sym typeface="Arial"/>
              </a:defRPr>
            </a:pPr>
            <a:r>
              <a:rPr lang="en-US" dirty="0">
                <a:solidFill>
                  <a:srgbClr val="663300"/>
                </a:solidFill>
              </a:rPr>
              <a:t>DEFECT </a:t>
            </a:r>
            <a:br>
              <a:rPr lang="en-US" dirty="0">
                <a:solidFill>
                  <a:srgbClr val="663300"/>
                </a:solidFill>
              </a:rPr>
            </a:br>
            <a:r>
              <a:rPr sz="4000" b="0" dirty="0" err="1">
                <a:solidFill>
                  <a:srgbClr val="663300"/>
                </a:solidFill>
              </a:rPr>
              <a:t>瑕疵缺陷</a:t>
            </a:r>
            <a:endParaRPr sz="4000" b="0" dirty="0">
              <a:solidFill>
                <a:srgbClr val="663300"/>
              </a:solidFill>
            </a:endParaRPr>
          </a:p>
        </p:txBody>
      </p:sp>
      <p:sp>
        <p:nvSpPr>
          <p:cNvPr id="192" name="Text Box 24"/>
          <p:cNvSpPr txBox="1"/>
          <p:nvPr/>
        </p:nvSpPr>
        <p:spPr>
          <a:xfrm>
            <a:off x="2798145" y="3512295"/>
            <a:ext cx="5889658"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spcBef>
                <a:spcPts val="900"/>
              </a:spcBef>
              <a:defRPr sz="1600">
                <a:solidFill>
                  <a:srgbClr val="003300"/>
                </a:solidFill>
                <a:latin typeface="Arial"/>
                <a:ea typeface="Arial"/>
                <a:cs typeface="Arial"/>
                <a:sym typeface="Arial"/>
              </a:defRPr>
            </a:pPr>
            <a:r>
              <a:rPr dirty="0">
                <a:solidFill>
                  <a:srgbClr val="003300"/>
                </a:solidFill>
              </a:rPr>
              <a:t>LAWLESSNESS</a:t>
            </a:r>
            <a:r>
              <a:rPr dirty="0"/>
              <a:t>, PERVERSITY, </a:t>
            </a:r>
            <a:br>
              <a:rPr dirty="0"/>
            </a:br>
            <a:r>
              <a:rPr dirty="0"/>
              <a:t>MISCHIEF</a:t>
            </a:r>
            <a:r>
              <a:rPr lang="en-US" dirty="0"/>
              <a:t/>
            </a:r>
            <a:br>
              <a:rPr lang="en-US" dirty="0"/>
            </a:br>
            <a:r>
              <a:rPr lang="ja-JP" altLang="en-US" sz="4000" b="0" dirty="0"/>
              <a:t>無法無天</a:t>
            </a:r>
            <a:r>
              <a:rPr lang="en-US" altLang="ja-JP" sz="4000" b="0" dirty="0"/>
              <a:t>, </a:t>
            </a:r>
            <a:r>
              <a:rPr lang="ja-JP" altLang="en-US" sz="4000" b="0" dirty="0"/>
              <a:t>變態墮落</a:t>
            </a:r>
            <a:r>
              <a:rPr lang="en-US" altLang="ja-JP" sz="4000" b="0" dirty="0"/>
              <a:t>, </a:t>
            </a:r>
            <a:r>
              <a:rPr sz="4000" b="0" dirty="0" err="1"/>
              <a:t>胡鬧</a:t>
            </a:r>
            <a:endParaRPr sz="4000" b="0" dirty="0"/>
          </a:p>
        </p:txBody>
      </p:sp>
      <p:sp>
        <p:nvSpPr>
          <p:cNvPr id="193" name="Text Box 30"/>
          <p:cNvSpPr txBox="1"/>
          <p:nvPr/>
        </p:nvSpPr>
        <p:spPr>
          <a:xfrm>
            <a:off x="9632710" y="3530253"/>
            <a:ext cx="2370141"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spcBef>
                <a:spcPts val="900"/>
              </a:spcBef>
              <a:defRPr sz="1600">
                <a:latin typeface="Arial"/>
                <a:ea typeface="Arial"/>
                <a:cs typeface="Arial"/>
                <a:sym typeface="Arial"/>
              </a:defRPr>
            </a:pPr>
            <a:r>
              <a:rPr lang="en-US" dirty="0">
                <a:solidFill>
                  <a:srgbClr val="003300"/>
                </a:solidFill>
              </a:rPr>
              <a:t>DISTORTION </a:t>
            </a:r>
            <a:br>
              <a:rPr lang="en-US" dirty="0">
                <a:solidFill>
                  <a:srgbClr val="003300"/>
                </a:solidFill>
              </a:rPr>
            </a:br>
            <a:r>
              <a:rPr sz="4000" b="0" dirty="0" err="1">
                <a:solidFill>
                  <a:srgbClr val="003300"/>
                </a:solidFill>
              </a:rPr>
              <a:t>扭曲失真</a:t>
            </a:r>
            <a:endParaRPr sz="4000" b="0" dirty="0">
              <a:solidFill>
                <a:srgbClr val="003300"/>
              </a:solidFill>
            </a:endParaRPr>
          </a:p>
        </p:txBody>
      </p:sp>
      <p:sp>
        <p:nvSpPr>
          <p:cNvPr id="194" name="Text Box 26"/>
          <p:cNvSpPr txBox="1"/>
          <p:nvPr/>
        </p:nvSpPr>
        <p:spPr>
          <a:xfrm>
            <a:off x="1589629" y="5007003"/>
            <a:ext cx="8267701" cy="1569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900"/>
              </a:spcBef>
              <a:defRPr sz="1600">
                <a:solidFill>
                  <a:srgbClr val="003366"/>
                </a:solidFill>
                <a:latin typeface="Arial"/>
                <a:ea typeface="Arial"/>
                <a:cs typeface="Arial"/>
                <a:sym typeface="Arial"/>
              </a:defRPr>
            </a:pPr>
            <a:r>
              <a:rPr dirty="0"/>
              <a:t>GUILE, TREACHERY,</a:t>
            </a:r>
            <a:r>
              <a:rPr lang="en-US" dirty="0"/>
              <a:t> </a:t>
            </a:r>
            <a:r>
              <a:rPr dirty="0"/>
              <a:t>CLEVER </a:t>
            </a:r>
            <a:r>
              <a:rPr dirty="0">
                <a:solidFill>
                  <a:srgbClr val="003366"/>
                </a:solidFill>
              </a:rPr>
              <a:t>MANIPULATION</a:t>
            </a:r>
            <a:r>
              <a:rPr dirty="0"/>
              <a:t> OF FACTS, INSINCERITY</a:t>
            </a:r>
            <a:br>
              <a:rPr dirty="0"/>
            </a:br>
            <a:r>
              <a:rPr lang="ja-JP" altLang="en-US" sz="4000" dirty="0"/>
              <a:t>詭計奸詐</a:t>
            </a:r>
            <a:r>
              <a:rPr lang="en-US" altLang="ja-JP" sz="4000" dirty="0"/>
              <a:t>,</a:t>
            </a:r>
            <a:r>
              <a:rPr lang="ja-JP" altLang="en-US" sz="4000" dirty="0"/>
              <a:t>背信棄義</a:t>
            </a:r>
            <a:r>
              <a:rPr lang="en-US" altLang="ja-JP" sz="4000" dirty="0"/>
              <a:t>, </a:t>
            </a:r>
            <a:br>
              <a:rPr lang="en-US" altLang="ja-JP" sz="4000" dirty="0"/>
            </a:br>
            <a:r>
              <a:rPr sz="4000" dirty="0" err="1"/>
              <a:t>操縱掌控</a:t>
            </a:r>
            <a:r>
              <a:rPr sz="4000" dirty="0"/>
              <a:t>, </a:t>
            </a:r>
            <a:r>
              <a:rPr sz="4000" dirty="0" err="1"/>
              <a:t>虛情假意</a:t>
            </a:r>
            <a:r>
              <a:rPr sz="4000" dirty="0"/>
              <a:t> </a:t>
            </a:r>
          </a:p>
        </p:txBody>
      </p:sp>
      <p:sp>
        <p:nvSpPr>
          <p:cNvPr id="195" name="Text Box 31"/>
          <p:cNvSpPr txBox="1"/>
          <p:nvPr/>
        </p:nvSpPr>
        <p:spPr>
          <a:xfrm>
            <a:off x="9632710" y="5006124"/>
            <a:ext cx="2370141"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spcBef>
                <a:spcPts val="900"/>
              </a:spcBef>
              <a:defRPr sz="1600">
                <a:latin typeface="Arial"/>
                <a:ea typeface="Arial"/>
                <a:cs typeface="Arial"/>
                <a:sym typeface="Arial"/>
              </a:defRPr>
            </a:pPr>
            <a:r>
              <a:rPr lang="en-US" dirty="0">
                <a:solidFill>
                  <a:srgbClr val="003366"/>
                </a:solidFill>
              </a:rPr>
              <a:t>DECEPTION </a:t>
            </a:r>
            <a:br>
              <a:rPr lang="en-US" dirty="0">
                <a:solidFill>
                  <a:srgbClr val="003366"/>
                </a:solidFill>
              </a:rPr>
            </a:br>
            <a:r>
              <a:rPr sz="4000" b="0" dirty="0" err="1">
                <a:solidFill>
                  <a:srgbClr val="003366"/>
                </a:solidFill>
              </a:rPr>
              <a:t>騙局詭計</a:t>
            </a:r>
            <a:endParaRPr sz="4000" b="0" dirty="0">
              <a:solidFill>
                <a:srgbClr val="003366"/>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88"/>
                                        </p:tgtEl>
                                        <p:attrNameLst>
                                          <p:attrName>style.visibility</p:attrName>
                                        </p:attrNameLst>
                                      </p:cBhvr>
                                      <p:to>
                                        <p:strVal val="visible"/>
                                      </p:to>
                                    </p:set>
                                    <p:anim calcmode="lin" valueType="num">
                                      <p:cBhvr>
                                        <p:cTn id="7" dur="1000" fill="hold"/>
                                        <p:tgtEl>
                                          <p:spTgt spid="188"/>
                                        </p:tgtEl>
                                        <p:attrNameLst>
                                          <p:attrName>ppt_x</p:attrName>
                                        </p:attrNameLst>
                                      </p:cBhvr>
                                      <p:tavLst>
                                        <p:tav tm="0">
                                          <p:val>
                                            <p:strVal val="0-#ppt_w/2"/>
                                          </p:val>
                                        </p:tav>
                                        <p:tav tm="100000">
                                          <p:val>
                                            <p:strVal val="#ppt_x"/>
                                          </p:val>
                                        </p:tav>
                                      </p:tavLst>
                                    </p:anim>
                                    <p:anim calcmode="lin" valueType="num">
                                      <p:cBhvr>
                                        <p:cTn id="8" dur="1000" fill="hold"/>
                                        <p:tgtEl>
                                          <p:spTgt spid="18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3" presetClass="entr" presetSubtype="32" fill="hold" grpId="0" nodeType="afterEffect">
                                  <p:stCondLst>
                                    <p:cond delay="0"/>
                                  </p:stCondLst>
                                  <p:iterate>
                                    <p:tmAbs val="0"/>
                                  </p:iterate>
                                  <p:childTnLst>
                                    <p:set>
                                      <p:cBhvr>
                                        <p:cTn id="11" fill="hold"/>
                                        <p:tgtEl>
                                          <p:spTgt spid="189"/>
                                        </p:tgtEl>
                                        <p:attrNameLst>
                                          <p:attrName>style.visibility</p:attrName>
                                        </p:attrNameLst>
                                      </p:cBhvr>
                                      <p:to>
                                        <p:strVal val="visible"/>
                                      </p:to>
                                    </p:set>
                                    <p:anim calcmode="lin" valueType="num">
                                      <p:cBhvr>
                                        <p:cTn id="12" dur="1230" fill="hold"/>
                                        <p:tgtEl>
                                          <p:spTgt spid="189"/>
                                        </p:tgtEl>
                                        <p:attrNameLst>
                                          <p:attrName>ppt_w</p:attrName>
                                        </p:attrNameLst>
                                      </p:cBhvr>
                                      <p:tavLst>
                                        <p:tav tm="0">
                                          <p:val>
                                            <p:strVal val="4*#ppt_w"/>
                                          </p:val>
                                        </p:tav>
                                        <p:tav tm="100000">
                                          <p:val>
                                            <p:strVal val="#ppt_w"/>
                                          </p:val>
                                        </p:tav>
                                      </p:tavLst>
                                    </p:anim>
                                    <p:anim calcmode="lin" valueType="num">
                                      <p:cBhvr>
                                        <p:cTn id="13" dur="1230" fill="hold"/>
                                        <p:tgtEl>
                                          <p:spTgt spid="189"/>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p:tmAbs val="0"/>
                                  </p:iterate>
                                  <p:childTnLst>
                                    <p:set>
                                      <p:cBhvr>
                                        <p:cTn id="17" fill="hold"/>
                                        <p:tgtEl>
                                          <p:spTgt spid="190"/>
                                        </p:tgtEl>
                                        <p:attrNameLst>
                                          <p:attrName>style.visibility</p:attrName>
                                        </p:attrNameLst>
                                      </p:cBhvr>
                                      <p:to>
                                        <p:strVal val="visible"/>
                                      </p:to>
                                    </p:set>
                                    <p:anim calcmode="lin" valueType="num">
                                      <p:cBhvr>
                                        <p:cTn id="18" dur="1000" fill="hold"/>
                                        <p:tgtEl>
                                          <p:spTgt spid="190"/>
                                        </p:tgtEl>
                                        <p:attrNameLst>
                                          <p:attrName>ppt_x</p:attrName>
                                        </p:attrNameLst>
                                      </p:cBhvr>
                                      <p:tavLst>
                                        <p:tav tm="0">
                                          <p:val>
                                            <p:strVal val="0-#ppt_w/2"/>
                                          </p:val>
                                        </p:tav>
                                        <p:tav tm="100000">
                                          <p:val>
                                            <p:strVal val="#ppt_x"/>
                                          </p:val>
                                        </p:tav>
                                      </p:tavLst>
                                    </p:anim>
                                    <p:anim calcmode="lin" valueType="num">
                                      <p:cBhvr>
                                        <p:cTn id="19" dur="1000" fill="hold"/>
                                        <p:tgtEl>
                                          <p:spTgt spid="19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3" presetClass="entr" presetSubtype="32" fill="hold" grpId="0" nodeType="afterEffect">
                                  <p:stCondLst>
                                    <p:cond delay="1000"/>
                                  </p:stCondLst>
                                  <p:iterate>
                                    <p:tmAbs val="0"/>
                                  </p:iterate>
                                  <p:childTnLst>
                                    <p:set>
                                      <p:cBhvr>
                                        <p:cTn id="22" fill="hold"/>
                                        <p:tgtEl>
                                          <p:spTgt spid="191"/>
                                        </p:tgtEl>
                                        <p:attrNameLst>
                                          <p:attrName>style.visibility</p:attrName>
                                        </p:attrNameLst>
                                      </p:cBhvr>
                                      <p:to>
                                        <p:strVal val="visible"/>
                                      </p:to>
                                    </p:set>
                                    <p:anim calcmode="lin" valueType="num">
                                      <p:cBhvr>
                                        <p:cTn id="23" dur="1230" fill="hold"/>
                                        <p:tgtEl>
                                          <p:spTgt spid="191"/>
                                        </p:tgtEl>
                                        <p:attrNameLst>
                                          <p:attrName>ppt_w</p:attrName>
                                        </p:attrNameLst>
                                      </p:cBhvr>
                                      <p:tavLst>
                                        <p:tav tm="0">
                                          <p:val>
                                            <p:strVal val="4*#ppt_w"/>
                                          </p:val>
                                        </p:tav>
                                        <p:tav tm="100000">
                                          <p:val>
                                            <p:strVal val="#ppt_w"/>
                                          </p:val>
                                        </p:tav>
                                      </p:tavLst>
                                    </p:anim>
                                    <p:anim calcmode="lin" valueType="num">
                                      <p:cBhvr>
                                        <p:cTn id="24" dur="1230" fill="hold"/>
                                        <p:tgtEl>
                                          <p:spTgt spid="191"/>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p:tmAbs val="0"/>
                                  </p:iterate>
                                  <p:childTnLst>
                                    <p:set>
                                      <p:cBhvr>
                                        <p:cTn id="28" fill="hold"/>
                                        <p:tgtEl>
                                          <p:spTgt spid="192"/>
                                        </p:tgtEl>
                                        <p:attrNameLst>
                                          <p:attrName>style.visibility</p:attrName>
                                        </p:attrNameLst>
                                      </p:cBhvr>
                                      <p:to>
                                        <p:strVal val="visible"/>
                                      </p:to>
                                    </p:set>
                                    <p:anim calcmode="lin" valueType="num">
                                      <p:cBhvr>
                                        <p:cTn id="29" dur="1000" fill="hold"/>
                                        <p:tgtEl>
                                          <p:spTgt spid="192"/>
                                        </p:tgtEl>
                                        <p:attrNameLst>
                                          <p:attrName>ppt_x</p:attrName>
                                        </p:attrNameLst>
                                      </p:cBhvr>
                                      <p:tavLst>
                                        <p:tav tm="0">
                                          <p:val>
                                            <p:strVal val="0-#ppt_w/2"/>
                                          </p:val>
                                        </p:tav>
                                        <p:tav tm="100000">
                                          <p:val>
                                            <p:strVal val="#ppt_x"/>
                                          </p:val>
                                        </p:tav>
                                      </p:tavLst>
                                    </p:anim>
                                    <p:anim calcmode="lin" valueType="num">
                                      <p:cBhvr>
                                        <p:cTn id="30" dur="1000" fill="hold"/>
                                        <p:tgtEl>
                                          <p:spTgt spid="192"/>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3" presetClass="entr" presetSubtype="32" fill="hold" grpId="0" nodeType="afterEffect">
                                  <p:stCondLst>
                                    <p:cond delay="1000"/>
                                  </p:stCondLst>
                                  <p:iterate>
                                    <p:tmAbs val="0"/>
                                  </p:iterate>
                                  <p:childTnLst>
                                    <p:set>
                                      <p:cBhvr>
                                        <p:cTn id="33" fill="hold"/>
                                        <p:tgtEl>
                                          <p:spTgt spid="193"/>
                                        </p:tgtEl>
                                        <p:attrNameLst>
                                          <p:attrName>style.visibility</p:attrName>
                                        </p:attrNameLst>
                                      </p:cBhvr>
                                      <p:to>
                                        <p:strVal val="visible"/>
                                      </p:to>
                                    </p:set>
                                    <p:anim calcmode="lin" valueType="num">
                                      <p:cBhvr>
                                        <p:cTn id="34" dur="1230" fill="hold"/>
                                        <p:tgtEl>
                                          <p:spTgt spid="193"/>
                                        </p:tgtEl>
                                        <p:attrNameLst>
                                          <p:attrName>ppt_w</p:attrName>
                                        </p:attrNameLst>
                                      </p:cBhvr>
                                      <p:tavLst>
                                        <p:tav tm="0">
                                          <p:val>
                                            <p:strVal val="4*#ppt_w"/>
                                          </p:val>
                                        </p:tav>
                                        <p:tav tm="100000">
                                          <p:val>
                                            <p:strVal val="#ppt_w"/>
                                          </p:val>
                                        </p:tav>
                                      </p:tavLst>
                                    </p:anim>
                                    <p:anim calcmode="lin" valueType="num">
                                      <p:cBhvr>
                                        <p:cTn id="35" dur="1230" fill="hold"/>
                                        <p:tgtEl>
                                          <p:spTgt spid="193"/>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iterate>
                                    <p:tmAbs val="0"/>
                                  </p:iterate>
                                  <p:childTnLst>
                                    <p:set>
                                      <p:cBhvr>
                                        <p:cTn id="39" fill="hold"/>
                                        <p:tgtEl>
                                          <p:spTgt spid="194"/>
                                        </p:tgtEl>
                                        <p:attrNameLst>
                                          <p:attrName>style.visibility</p:attrName>
                                        </p:attrNameLst>
                                      </p:cBhvr>
                                      <p:to>
                                        <p:strVal val="visible"/>
                                      </p:to>
                                    </p:set>
                                    <p:anim calcmode="lin" valueType="num">
                                      <p:cBhvr>
                                        <p:cTn id="40" dur="1000" fill="hold"/>
                                        <p:tgtEl>
                                          <p:spTgt spid="194"/>
                                        </p:tgtEl>
                                        <p:attrNameLst>
                                          <p:attrName>ppt_x</p:attrName>
                                        </p:attrNameLst>
                                      </p:cBhvr>
                                      <p:tavLst>
                                        <p:tav tm="0">
                                          <p:val>
                                            <p:strVal val="0-#ppt_w/2"/>
                                          </p:val>
                                        </p:tav>
                                        <p:tav tm="100000">
                                          <p:val>
                                            <p:strVal val="#ppt_x"/>
                                          </p:val>
                                        </p:tav>
                                      </p:tavLst>
                                    </p:anim>
                                    <p:anim calcmode="lin" valueType="num">
                                      <p:cBhvr>
                                        <p:cTn id="41" dur="1000" fill="hold"/>
                                        <p:tgtEl>
                                          <p:spTgt spid="194"/>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3" presetClass="entr" presetSubtype="32" fill="hold" grpId="0" nodeType="afterEffect">
                                  <p:stCondLst>
                                    <p:cond delay="1000"/>
                                  </p:stCondLst>
                                  <p:iterate>
                                    <p:tmAbs val="0"/>
                                  </p:iterate>
                                  <p:childTnLst>
                                    <p:set>
                                      <p:cBhvr>
                                        <p:cTn id="44" fill="hold"/>
                                        <p:tgtEl>
                                          <p:spTgt spid="195"/>
                                        </p:tgtEl>
                                        <p:attrNameLst>
                                          <p:attrName>style.visibility</p:attrName>
                                        </p:attrNameLst>
                                      </p:cBhvr>
                                      <p:to>
                                        <p:strVal val="visible"/>
                                      </p:to>
                                    </p:set>
                                    <p:anim calcmode="lin" valueType="num">
                                      <p:cBhvr>
                                        <p:cTn id="45" dur="1230" fill="hold"/>
                                        <p:tgtEl>
                                          <p:spTgt spid="195"/>
                                        </p:tgtEl>
                                        <p:attrNameLst>
                                          <p:attrName>ppt_w</p:attrName>
                                        </p:attrNameLst>
                                      </p:cBhvr>
                                      <p:tavLst>
                                        <p:tav tm="0">
                                          <p:val>
                                            <p:strVal val="4*#ppt_w"/>
                                          </p:val>
                                        </p:tav>
                                        <p:tav tm="100000">
                                          <p:val>
                                            <p:strVal val="#ppt_w"/>
                                          </p:val>
                                        </p:tav>
                                      </p:tavLst>
                                    </p:anim>
                                    <p:anim calcmode="lin" valueType="num">
                                      <p:cBhvr>
                                        <p:cTn id="46" dur="1230" fill="hold"/>
                                        <p:tgtEl>
                                          <p:spTgt spid="19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advAuto="0"/>
      <p:bldP spid="189" grpId="0" animBg="1" advAuto="0"/>
      <p:bldP spid="190" grpId="0" animBg="1" advAuto="0"/>
      <p:bldP spid="191" grpId="0" animBg="1" advAuto="0"/>
      <p:bldP spid="192" grpId="0" animBg="1" advAuto="0"/>
      <p:bldP spid="193" grpId="0" animBg="1" advAuto="0"/>
      <p:bldP spid="194" grpId="0" animBg="1" advAuto="0"/>
      <p:bldP spid="195"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 Box 32"/>
          <p:cNvSpPr txBox="1"/>
          <p:nvPr/>
        </p:nvSpPr>
        <p:spPr>
          <a:xfrm>
            <a:off x="1039257" y="466280"/>
            <a:ext cx="10113485" cy="178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2000" i="1">
                <a:solidFill>
                  <a:srgbClr val="660033"/>
                </a:solidFill>
              </a:defRPr>
            </a:pPr>
            <a:r>
              <a:rPr sz="2800" dirty="0"/>
              <a:t>“If I regard iniquity in my heart,</a:t>
            </a:r>
            <a:r>
              <a:rPr lang="en-US" sz="2800" dirty="0"/>
              <a:t> </a:t>
            </a:r>
            <a:r>
              <a:rPr sz="2800" dirty="0"/>
              <a:t>The Lord will not hear.”</a:t>
            </a:r>
            <a:r>
              <a:rPr dirty="0"/>
              <a:t/>
            </a:r>
            <a:br>
              <a:rPr dirty="0"/>
            </a:br>
            <a:r>
              <a:rPr sz="2800" dirty="0"/>
              <a:t>Psalm 詩 66:18</a:t>
            </a:r>
          </a:p>
          <a:p>
            <a:pPr algn="ctr">
              <a:defRPr sz="2000" b="0" i="1">
                <a:solidFill>
                  <a:srgbClr val="660033"/>
                </a:solidFill>
              </a:defRPr>
            </a:pPr>
            <a:r>
              <a:rPr sz="5400" dirty="0" err="1"/>
              <a:t>我若心裡注重罪孽，主必不聽</a:t>
            </a:r>
            <a:r>
              <a:rPr sz="5400" dirty="0"/>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 Box 6"/>
          <p:cNvSpPr txBox="1"/>
          <p:nvPr/>
        </p:nvSpPr>
        <p:spPr>
          <a:xfrm>
            <a:off x="2285999" y="337884"/>
            <a:ext cx="9821537" cy="1077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85750" indent="-285750">
              <a:spcBef>
                <a:spcPts val="1200"/>
              </a:spcBef>
              <a:defRPr sz="2000">
                <a:solidFill>
                  <a:srgbClr val="A50021"/>
                </a:solidFill>
                <a:latin typeface="Arial"/>
                <a:ea typeface="Arial"/>
                <a:cs typeface="Arial"/>
                <a:sym typeface="Arial"/>
              </a:defRPr>
            </a:pPr>
            <a:r>
              <a:rPr dirty="0"/>
              <a:t>2. </a:t>
            </a:r>
            <a:r>
              <a:rPr u="sng" dirty="0"/>
              <a:t>Confession of sin</a:t>
            </a:r>
            <a:r>
              <a:rPr dirty="0"/>
              <a:t> releases us to fellowship with God</a:t>
            </a:r>
            <a:r>
              <a:rPr lang="en-US" dirty="0"/>
              <a:t> (vv. 3-5)</a:t>
            </a:r>
            <a:r>
              <a:rPr dirty="0"/>
              <a:t> </a:t>
            </a:r>
            <a:br>
              <a:rPr dirty="0"/>
            </a:br>
            <a:r>
              <a:rPr sz="4400" b="0" dirty="0" err="1"/>
              <a:t>懺悔認罪使我們能自由的與上帝相交</a:t>
            </a:r>
            <a:endParaRPr sz="4400" b="0" dirty="0"/>
          </a:p>
        </p:txBody>
      </p:sp>
      <p:sp>
        <p:nvSpPr>
          <p:cNvPr id="205" name="Text Box 7"/>
          <p:cNvSpPr txBox="1"/>
          <p:nvPr/>
        </p:nvSpPr>
        <p:spPr>
          <a:xfrm>
            <a:off x="837277" y="2406933"/>
            <a:ext cx="10840596" cy="4093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600" i="1">
                <a:solidFill>
                  <a:srgbClr val="002060"/>
                </a:solidFill>
              </a:defRPr>
            </a:pPr>
            <a:r>
              <a:rPr sz="2000" dirty="0"/>
              <a:t>When I kept silent, my bones grew old </a:t>
            </a:r>
          </a:p>
          <a:p>
            <a:pPr algn="ctr">
              <a:defRPr sz="1600" i="1">
                <a:solidFill>
                  <a:srgbClr val="002060"/>
                </a:solidFill>
              </a:defRPr>
            </a:pPr>
            <a:r>
              <a:rPr sz="2000" dirty="0"/>
              <a:t>Through my groaning all the day long.  </a:t>
            </a:r>
          </a:p>
          <a:p>
            <a:pPr algn="ctr">
              <a:defRPr sz="1600" i="1">
                <a:solidFill>
                  <a:srgbClr val="002060"/>
                </a:solidFill>
              </a:defRPr>
            </a:pPr>
            <a:r>
              <a:rPr sz="2000" dirty="0"/>
              <a:t>For day and night Your hand was heavy upon me; </a:t>
            </a:r>
          </a:p>
          <a:p>
            <a:pPr algn="ctr">
              <a:defRPr sz="1600" i="1">
                <a:solidFill>
                  <a:srgbClr val="002060"/>
                </a:solidFill>
              </a:defRPr>
            </a:pPr>
            <a:r>
              <a:rPr sz="2000" dirty="0"/>
              <a:t>My vitality was turned into the drought of summer.</a:t>
            </a:r>
            <a:br>
              <a:rPr sz="2000" dirty="0"/>
            </a:br>
            <a:r>
              <a:rPr sz="2000" dirty="0"/>
              <a:t>Psalm 32:3-4</a:t>
            </a:r>
          </a:p>
          <a:p>
            <a:pPr algn="ctr">
              <a:defRPr sz="1600" i="1">
                <a:solidFill>
                  <a:srgbClr val="002060"/>
                </a:solidFill>
              </a:defRPr>
            </a:pPr>
            <a:r>
              <a:rPr sz="4000" dirty="0"/>
              <a:t>詩 32:3	</a:t>
            </a:r>
            <a:r>
              <a:rPr sz="4000" dirty="0" err="1"/>
              <a:t>我閉口不認罪的時候，因終日唉哼而骨頭枯乾</a:t>
            </a:r>
            <a:r>
              <a:rPr sz="4000" dirty="0"/>
              <a:t>。</a:t>
            </a:r>
          </a:p>
          <a:p>
            <a:pPr algn="ctr">
              <a:defRPr sz="1600" i="1">
                <a:solidFill>
                  <a:srgbClr val="002060"/>
                </a:solidFill>
              </a:defRPr>
            </a:pPr>
            <a:r>
              <a:rPr sz="4000" dirty="0"/>
              <a:t>詩 32:4	</a:t>
            </a:r>
            <a:r>
              <a:rPr sz="4000" dirty="0" err="1"/>
              <a:t>黑夜白日，你的手在我身上沉重；我的精液耗盡，如同夏天的乾旱</a:t>
            </a:r>
            <a:r>
              <a:rPr sz="4000" dirty="0"/>
              <a:t>。（</a:t>
            </a:r>
            <a:r>
              <a:rPr sz="4000" dirty="0" err="1"/>
              <a:t>細拉</a:t>
            </a:r>
            <a:r>
              <a:rPr sz="4000" dirty="0"/>
              <a:t>）</a:t>
            </a:r>
          </a:p>
        </p:txBody>
      </p:sp>
      <p:sp>
        <p:nvSpPr>
          <p:cNvPr id="206" name="Text Box 22"/>
          <p:cNvSpPr txBox="1"/>
          <p:nvPr/>
        </p:nvSpPr>
        <p:spPr>
          <a:xfrm>
            <a:off x="2753298" y="1534134"/>
            <a:ext cx="6705600"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576262" indent="-576262">
              <a:spcBef>
                <a:spcPts val="1200"/>
              </a:spcBef>
              <a:defRPr sz="2000"/>
            </a:pPr>
            <a:r>
              <a:rPr dirty="0"/>
              <a:t>a.  Sin </a:t>
            </a:r>
            <a:r>
              <a:rPr u="sng" dirty="0"/>
              <a:t>concealed</a:t>
            </a:r>
            <a:r>
              <a:rPr sz="4400" b="0" dirty="0"/>
              <a:t> </a:t>
            </a:r>
            <a:r>
              <a:rPr sz="4400" b="0" dirty="0" err="1"/>
              <a:t>遮掩罪過</a:t>
            </a:r>
            <a:endParaRPr sz="4400" b="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4"/>
                                        </p:tgtEl>
                                        <p:attrNameLst>
                                          <p:attrName>style.visibility</p:attrName>
                                        </p:attrNameLst>
                                      </p:cBhvr>
                                      <p:to>
                                        <p:strVal val="visible"/>
                                      </p:to>
                                    </p:set>
                                    <p:animEffect transition="in" filter="dissolve">
                                      <p:cBhvr>
                                        <p:cTn id="7" dur="5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06"/>
                                        </p:tgtEl>
                                        <p:attrNameLst>
                                          <p:attrName>style.visibility</p:attrName>
                                        </p:attrNameLst>
                                      </p:cBhvr>
                                      <p:to>
                                        <p:strVal val="visible"/>
                                      </p:to>
                                    </p:set>
                                    <p:animEffect transition="in" filter="dissolve">
                                      <p:cBhvr>
                                        <p:cTn id="12" dur="500"/>
                                        <p:tgtEl>
                                          <p:spTgt spid="206"/>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p:cTn id="16" dur="500" fill="hold"/>
                                        <p:tgtEl>
                                          <p:spTgt spid="205"/>
                                        </p:tgtEl>
                                        <p:attrNameLst>
                                          <p:attrName>ppt_w</p:attrName>
                                        </p:attrNameLst>
                                      </p:cBhvr>
                                      <p:tavLst>
                                        <p:tav tm="0">
                                          <p:val>
                                            <p:fltVal val="0"/>
                                          </p:val>
                                        </p:tav>
                                        <p:tav tm="100000">
                                          <p:val>
                                            <p:strVal val="#ppt_w"/>
                                          </p:val>
                                        </p:tav>
                                      </p:tavLst>
                                    </p:anim>
                                    <p:anim calcmode="lin" valueType="num">
                                      <p:cBhvr>
                                        <p:cTn id="17" dur="500" fill="hold"/>
                                        <p:tgtEl>
                                          <p:spTgt spid="205"/>
                                        </p:tgtEl>
                                        <p:attrNameLst>
                                          <p:attrName>ppt_h</p:attrName>
                                        </p:attrNameLst>
                                      </p:cBhvr>
                                      <p:tavLst>
                                        <p:tav tm="0">
                                          <p:val>
                                            <p:fltVal val="0"/>
                                          </p:val>
                                        </p:tav>
                                        <p:tav tm="100000">
                                          <p:val>
                                            <p:strVal val="#ppt_h"/>
                                          </p:val>
                                        </p:tav>
                                      </p:tavLst>
                                    </p:anim>
                                    <p:animEffect transition="in" filter="fade">
                                      <p:cBhvr>
                                        <p:cTn id="18"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advAuto="0"/>
      <p:bldP spid="205" grpId="0" animBg="1"/>
      <p:bldP spid="20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 Box 7"/>
          <p:cNvSpPr txBox="1"/>
          <p:nvPr/>
        </p:nvSpPr>
        <p:spPr>
          <a:xfrm>
            <a:off x="247651" y="1248726"/>
            <a:ext cx="11655616" cy="2862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i="1">
                <a:solidFill>
                  <a:srgbClr val="002060"/>
                </a:solidFill>
              </a:defRPr>
            </a:pPr>
            <a:r>
              <a:rPr sz="1600" dirty="0"/>
              <a:t>“I acknowledged my sin to You,</a:t>
            </a:r>
            <a:r>
              <a:rPr lang="en-US" sz="1600" dirty="0"/>
              <a:t> </a:t>
            </a:r>
            <a:r>
              <a:rPr sz="1600" dirty="0"/>
              <a:t>And my iniquity I have not hidden.</a:t>
            </a:r>
            <a:r>
              <a:rPr lang="en-US" sz="1600" dirty="0"/>
              <a:t> </a:t>
            </a:r>
            <a:r>
              <a:rPr sz="1600" dirty="0"/>
              <a:t>I said, ‘I will confess my transgressions to the Lord,’ </a:t>
            </a:r>
            <a:r>
              <a:rPr lang="en-US" sz="1600" dirty="0"/>
              <a:t/>
            </a:r>
            <a:br>
              <a:rPr lang="en-US" sz="1600" dirty="0"/>
            </a:br>
            <a:r>
              <a:rPr sz="1600" dirty="0"/>
              <a:t>And YOU FORGAVE the iniquity of my sin.”</a:t>
            </a:r>
            <a:r>
              <a:rPr sz="2800" dirty="0"/>
              <a:t/>
            </a:r>
            <a:br>
              <a:rPr sz="2800" dirty="0"/>
            </a:br>
            <a:r>
              <a:rPr sz="2800" dirty="0"/>
              <a:t>Psalm 32:5</a:t>
            </a:r>
          </a:p>
          <a:p>
            <a:pPr algn="ctr">
              <a:defRPr i="1">
                <a:solidFill>
                  <a:srgbClr val="002060"/>
                </a:solidFill>
              </a:defRPr>
            </a:pPr>
            <a:r>
              <a:rPr sz="4000" dirty="0"/>
              <a:t>詩 32:5	</a:t>
            </a:r>
            <a:r>
              <a:rPr sz="4000" dirty="0" err="1"/>
              <a:t>我向你陳明我的罪，不隱瞞我的惡。我說：我要向耶和華承認我的過犯，你就赦免我的罪惡</a:t>
            </a:r>
            <a:r>
              <a:rPr sz="4000" dirty="0"/>
              <a:t>。（</a:t>
            </a:r>
            <a:r>
              <a:rPr sz="4000" dirty="0" err="1"/>
              <a:t>細拉</a:t>
            </a:r>
            <a:r>
              <a:rPr sz="4000" dirty="0"/>
              <a:t>）</a:t>
            </a:r>
          </a:p>
        </p:txBody>
      </p:sp>
      <p:sp>
        <p:nvSpPr>
          <p:cNvPr id="211" name="Text Box 13"/>
          <p:cNvSpPr txBox="1"/>
          <p:nvPr/>
        </p:nvSpPr>
        <p:spPr>
          <a:xfrm>
            <a:off x="2705100" y="304799"/>
            <a:ext cx="6705600"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576262" indent="-576262">
              <a:spcBef>
                <a:spcPts val="1200"/>
              </a:spcBef>
              <a:defRPr sz="2000"/>
            </a:pPr>
            <a:r>
              <a:rPr dirty="0"/>
              <a:t>b.  Sin </a:t>
            </a:r>
            <a:r>
              <a:rPr u="sng" dirty="0"/>
              <a:t>confessed</a:t>
            </a:r>
            <a:r>
              <a:rPr sz="4000" dirty="0"/>
              <a:t> </a:t>
            </a:r>
            <a:r>
              <a:rPr sz="4400" b="0" dirty="0" err="1"/>
              <a:t>懺悔認罪</a:t>
            </a:r>
            <a:endParaRPr sz="4400" b="0" dirty="0"/>
          </a:p>
        </p:txBody>
      </p:sp>
      <p:sp>
        <p:nvSpPr>
          <p:cNvPr id="2" name="Rectangle 1">
            <a:extLst>
              <a:ext uri="{FF2B5EF4-FFF2-40B4-BE49-F238E27FC236}">
                <a16:creationId xmlns:a16="http://schemas.microsoft.com/office/drawing/2014/main" id="{B3BD488E-210B-439B-B7DF-8588E8C9D8C0}"/>
              </a:ext>
            </a:extLst>
          </p:cNvPr>
          <p:cNvSpPr/>
          <p:nvPr/>
        </p:nvSpPr>
        <p:spPr>
          <a:xfrm>
            <a:off x="3842315" y="4778277"/>
            <a:ext cx="4466287" cy="830997"/>
          </a:xfrm>
          <a:prstGeom prst="rect">
            <a:avLst/>
          </a:prstGeom>
        </p:spPr>
        <p:txBody>
          <a:bodyPr wrap="none">
            <a:spAutoFit/>
          </a:bodyPr>
          <a:lstStyle/>
          <a:p>
            <a:r>
              <a:rPr lang="en-US" sz="4800" dirty="0">
                <a:latin typeface="Arial" panose="020B0604020202020204" pitchFamily="34" charset="0"/>
                <a:ea typeface="Times New Roman" panose="02020603050405020304" pitchFamily="18" charset="0"/>
              </a:rPr>
              <a:t>Donald Tippet </a:t>
            </a:r>
            <a:endParaRPr lang="en-US" sz="480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p:cTn id="11" dur="500" fill="hold"/>
                                        <p:tgtEl>
                                          <p:spTgt spid="210"/>
                                        </p:tgtEl>
                                        <p:attrNameLst>
                                          <p:attrName>ppt_w</p:attrName>
                                        </p:attrNameLst>
                                      </p:cBhvr>
                                      <p:tavLst>
                                        <p:tav tm="0">
                                          <p:val>
                                            <p:fltVal val="0"/>
                                          </p:val>
                                        </p:tav>
                                        <p:tav tm="100000">
                                          <p:val>
                                            <p:strVal val="#ppt_w"/>
                                          </p:val>
                                        </p:tav>
                                      </p:tavLst>
                                    </p:anim>
                                    <p:anim calcmode="lin" valueType="num">
                                      <p:cBhvr>
                                        <p:cTn id="12" dur="500" fill="hold"/>
                                        <p:tgtEl>
                                          <p:spTgt spid="210"/>
                                        </p:tgtEl>
                                        <p:attrNameLst>
                                          <p:attrName>ppt_h</p:attrName>
                                        </p:attrNameLst>
                                      </p:cBhvr>
                                      <p:tavLst>
                                        <p:tav tm="0">
                                          <p:val>
                                            <p:fltVal val="0"/>
                                          </p:val>
                                        </p:tav>
                                        <p:tav tm="100000">
                                          <p:val>
                                            <p:strVal val="#ppt_h"/>
                                          </p:val>
                                        </p:tav>
                                      </p:tavLst>
                                    </p:anim>
                                    <p:animEffect transition="in" filter="fade">
                                      <p:cBhvr>
                                        <p:cTn id="13" dur="500"/>
                                        <p:tgtEl>
                                          <p:spTgt spid="2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1" grpId="0" animBg="1" advAuto="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 Box 14"/>
          <p:cNvSpPr txBox="1"/>
          <p:nvPr/>
        </p:nvSpPr>
        <p:spPr>
          <a:xfrm>
            <a:off x="380082" y="592479"/>
            <a:ext cx="11431836" cy="2308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i="1">
                <a:solidFill>
                  <a:srgbClr val="C00000"/>
                </a:solidFill>
              </a:defRPr>
            </a:pPr>
            <a:r>
              <a:rPr dirty="0"/>
              <a:t>“If we confess our sins, He is faithful and just to forgive us our sins and</a:t>
            </a:r>
            <a:br>
              <a:rPr dirty="0"/>
            </a:br>
            <a:r>
              <a:rPr dirty="0"/>
              <a:t>to cleanse us from all unrighteousness.”</a:t>
            </a:r>
            <a:br>
              <a:rPr dirty="0"/>
            </a:br>
            <a:r>
              <a:rPr sz="2800" dirty="0"/>
              <a:t>1 John 1:9 </a:t>
            </a:r>
          </a:p>
          <a:p>
            <a:pPr algn="ctr">
              <a:defRPr i="1">
                <a:solidFill>
                  <a:srgbClr val="C00000"/>
                </a:solidFill>
              </a:defRPr>
            </a:pPr>
            <a:r>
              <a:rPr sz="4000" b="0" dirty="0" err="1"/>
              <a:t>約一</a:t>
            </a:r>
            <a:r>
              <a:rPr sz="4000" b="0" dirty="0"/>
              <a:t> 1:9	</a:t>
            </a:r>
            <a:r>
              <a:rPr sz="4000" b="0" dirty="0" err="1"/>
              <a:t>我們若認自己的罪，神是信實的，是公義的，必要赦免我們的罪，洗淨我們一切的不義</a:t>
            </a:r>
            <a:r>
              <a:rPr sz="4000" b="0" dirty="0"/>
              <a:t>。</a:t>
            </a:r>
          </a:p>
        </p:txBody>
      </p:sp>
    </p:spTree>
    <p:extLst>
      <p:ext uri="{BB962C8B-B14F-4D97-AF65-F5344CB8AC3E}">
        <p14:creationId xmlns:p14="http://schemas.microsoft.com/office/powerpoint/2010/main" val="15044621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42" name="Picture 2" descr="http://blogs.daptiv.com/wp-content/uploads/2012/01/deci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250" y="45504"/>
            <a:ext cx="8567057" cy="682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676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 Box 3"/>
          <p:cNvSpPr txBox="1"/>
          <p:nvPr/>
        </p:nvSpPr>
        <p:spPr>
          <a:xfrm>
            <a:off x="3352800" y="274923"/>
            <a:ext cx="7696200"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6600"/>
                </a:solidFill>
                <a:latin typeface="Arial"/>
                <a:ea typeface="Arial"/>
                <a:cs typeface="Arial"/>
                <a:sym typeface="Arial"/>
              </a:defRPr>
            </a:lvl1pPr>
          </a:lstStyle>
          <a:p>
            <a:r>
              <a:rPr dirty="0"/>
              <a:t>RIGHT ATTITUDE TOWARD GOD </a:t>
            </a:r>
            <a:r>
              <a:rPr lang="en-US" dirty="0"/>
              <a:t/>
            </a:r>
            <a:br>
              <a:rPr lang="en-US" dirty="0"/>
            </a:br>
            <a:r>
              <a:rPr sz="5400" b="0" dirty="0" err="1"/>
              <a:t>對上帝有正確的態度</a:t>
            </a:r>
            <a:r>
              <a:rPr sz="5400" b="0" dirty="0"/>
              <a:t> </a:t>
            </a:r>
          </a:p>
        </p:txBody>
      </p:sp>
      <p:sp>
        <p:nvSpPr>
          <p:cNvPr id="217" name="Text Box 6"/>
          <p:cNvSpPr txBox="1"/>
          <p:nvPr/>
        </p:nvSpPr>
        <p:spPr>
          <a:xfrm>
            <a:off x="2819400" y="1456983"/>
            <a:ext cx="7239000"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A50021"/>
                </a:solidFill>
                <a:latin typeface="Arial"/>
                <a:ea typeface="Arial"/>
                <a:cs typeface="Arial"/>
                <a:sym typeface="Arial"/>
              </a:defRPr>
            </a:lvl1pPr>
          </a:lstStyle>
          <a:p>
            <a:r>
              <a:rPr dirty="0"/>
              <a:t>DAVID IS CONFESSING HIS </a:t>
            </a:r>
            <a:r>
              <a:rPr sz="4400" b="0" dirty="0" err="1"/>
              <a:t>大衛宣告</a:t>
            </a:r>
            <a:r>
              <a:rPr sz="4400" b="0" dirty="0"/>
              <a:t>:</a:t>
            </a:r>
          </a:p>
        </p:txBody>
      </p:sp>
      <p:sp>
        <p:nvSpPr>
          <p:cNvPr id="218" name="Text Box 7"/>
          <p:cNvSpPr txBox="1"/>
          <p:nvPr/>
        </p:nvSpPr>
        <p:spPr>
          <a:xfrm>
            <a:off x="781050" y="3216011"/>
            <a:ext cx="10629900" cy="255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2000" i="1"/>
            </a:pPr>
            <a:r>
              <a:rPr dirty="0"/>
              <a:t>“For this cause everyone who is godly shall pray to You </a:t>
            </a:r>
            <a:br>
              <a:rPr dirty="0"/>
            </a:br>
            <a:r>
              <a:rPr dirty="0"/>
              <a:t>in a time when You may be found;</a:t>
            </a:r>
            <a:br>
              <a:rPr dirty="0"/>
            </a:br>
            <a:r>
              <a:rPr dirty="0"/>
              <a:t>Surely in a flood of great waters they shall not come near him.”</a:t>
            </a:r>
            <a:br>
              <a:rPr dirty="0"/>
            </a:br>
            <a:r>
              <a:rPr dirty="0"/>
              <a:t>Psalm 32:6</a:t>
            </a:r>
          </a:p>
          <a:p>
            <a:pPr algn="ctr">
              <a:defRPr sz="2000" i="1"/>
            </a:pPr>
            <a:r>
              <a:rPr sz="4000" dirty="0"/>
              <a:t>詩 32:6	</a:t>
            </a:r>
            <a:r>
              <a:rPr sz="4000" dirty="0" err="1"/>
              <a:t>為此，凡虔誠人都當趁你可尋找的時候禱告你；大水泛溢的時候，必不能到他那裡</a:t>
            </a:r>
            <a:r>
              <a:rPr sz="4000" dirty="0"/>
              <a:t>。</a:t>
            </a:r>
          </a:p>
        </p:txBody>
      </p:sp>
      <p:sp>
        <p:nvSpPr>
          <p:cNvPr id="219" name="Rectangle 22"/>
          <p:cNvSpPr txBox="1"/>
          <p:nvPr/>
        </p:nvSpPr>
        <p:spPr>
          <a:xfrm>
            <a:off x="2192358" y="179446"/>
            <a:ext cx="855304"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8000">
                <a:solidFill>
                  <a:srgbClr val="006600"/>
                </a:solidFill>
                <a:latin typeface="Arial"/>
                <a:ea typeface="Arial"/>
                <a:cs typeface="Arial"/>
                <a:sym typeface="Arial"/>
              </a:defRPr>
            </a:lvl1pPr>
          </a:lstStyle>
          <a:p>
            <a:r>
              <a:rPr dirty="0"/>
              <a:t>B</a:t>
            </a:r>
          </a:p>
        </p:txBody>
      </p:sp>
      <p:sp>
        <p:nvSpPr>
          <p:cNvPr id="220" name="Text Box 23"/>
          <p:cNvSpPr txBox="1"/>
          <p:nvPr/>
        </p:nvSpPr>
        <p:spPr>
          <a:xfrm>
            <a:off x="2848319" y="2102398"/>
            <a:ext cx="571500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576262" indent="-576262">
              <a:spcBef>
                <a:spcPts val="1200"/>
              </a:spcBef>
              <a:defRPr sz="2000">
                <a:solidFill>
                  <a:srgbClr val="A50021"/>
                </a:solidFill>
                <a:latin typeface="Arial"/>
                <a:ea typeface="Arial"/>
                <a:cs typeface="Arial"/>
                <a:sym typeface="Arial"/>
              </a:defRPr>
            </a:pPr>
            <a:r>
              <a:rPr dirty="0"/>
              <a:t>1. </a:t>
            </a:r>
            <a:r>
              <a:rPr u="sng" dirty="0"/>
              <a:t>DEPENDENCE on God  </a:t>
            </a:r>
            <a:r>
              <a:rPr sz="4000" u="sng" dirty="0" err="1"/>
              <a:t>依賴上帝</a:t>
            </a:r>
            <a:endParaRPr sz="4000" u="sng"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0" nodeType="afterEffect">
                                  <p:stCondLst>
                                    <p:cond delay="0"/>
                                  </p:stCondLst>
                                  <p:iterate>
                                    <p:tmAbs val="0"/>
                                  </p:iterate>
                                  <p:childTnLst>
                                    <p:set>
                                      <p:cBhvr>
                                        <p:cTn id="6" fill="hold"/>
                                        <p:tgtEl>
                                          <p:spTgt spid="219"/>
                                        </p:tgtEl>
                                        <p:attrNameLst>
                                          <p:attrName>style.visibility</p:attrName>
                                        </p:attrNameLst>
                                      </p:cBhvr>
                                      <p:to>
                                        <p:strVal val="visible"/>
                                      </p:to>
                                    </p:set>
                                    <p:anim calcmode="lin" valueType="num">
                                      <p:cBhvr>
                                        <p:cTn id="7" dur="800" fill="hold"/>
                                        <p:tgtEl>
                                          <p:spTgt spid="219"/>
                                        </p:tgtEl>
                                        <p:attrNameLst>
                                          <p:attrName>ppt_w</p:attrName>
                                        </p:attrNameLst>
                                      </p:cBhvr>
                                      <p:tavLst>
                                        <p:tav tm="0">
                                          <p:val>
                                            <p:fltVal val="0"/>
                                          </p:val>
                                        </p:tav>
                                        <p:tav tm="100000">
                                          <p:val>
                                            <p:strVal val="#ppt_w"/>
                                          </p:val>
                                        </p:tav>
                                      </p:tavLst>
                                    </p:anim>
                                    <p:anim calcmode="lin" valueType="num">
                                      <p:cBhvr>
                                        <p:cTn id="8" dur="800" fill="hold"/>
                                        <p:tgtEl>
                                          <p:spTgt spid="219"/>
                                        </p:tgtEl>
                                        <p:attrNameLst>
                                          <p:attrName>ppt_h</p:attrName>
                                        </p:attrNameLst>
                                      </p:cBhvr>
                                      <p:tavLst>
                                        <p:tav tm="0">
                                          <p:val>
                                            <p:fltVal val="0"/>
                                          </p:val>
                                        </p:tav>
                                        <p:tav tm="100000">
                                          <p:val>
                                            <p:strVal val="#ppt_h"/>
                                          </p:val>
                                        </p:tav>
                                      </p:tavLst>
                                    </p:anim>
                                    <p:anim calcmode="lin" valueType="num">
                                      <p:cBhvr>
                                        <p:cTn id="9" dur="800" fill="hold"/>
                                        <p:tgtEl>
                                          <p:spTgt spid="219"/>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9" presetClass="entr" fill="hold" grpId="0" nodeType="afterEffect">
                                  <p:stCondLst>
                                    <p:cond delay="0"/>
                                  </p:stCondLst>
                                  <p:iterate>
                                    <p:tmAbs val="0"/>
                                  </p:iterate>
                                  <p:childTnLst>
                                    <p:set>
                                      <p:cBhvr>
                                        <p:cTn id="13" fill="hold"/>
                                        <p:tgtEl>
                                          <p:spTgt spid="216"/>
                                        </p:tgtEl>
                                        <p:attrNameLst>
                                          <p:attrName>style.visibility</p:attrName>
                                        </p:attrNameLst>
                                      </p:cBhvr>
                                      <p:to>
                                        <p:strVal val="visible"/>
                                      </p:to>
                                    </p:set>
                                    <p:animEffect transition="in" filter="dissolve">
                                      <p:cBhvr>
                                        <p:cTn id="14" dur="500"/>
                                        <p:tgtEl>
                                          <p:spTgt spid="216"/>
                                        </p:tgtEl>
                                      </p:cBhvr>
                                    </p:animEffect>
                                  </p:childTnLst>
                                </p:cTn>
                              </p:par>
                            </p:childTnLst>
                          </p:cTn>
                        </p:par>
                        <p:par>
                          <p:cTn id="15" fill="hold">
                            <p:stCondLst>
                              <p:cond delay="1300"/>
                            </p:stCondLst>
                            <p:childTnLst>
                              <p:par>
                                <p:cTn id="16" presetID="9" presetClass="entr" fill="hold" grpId="0" nodeType="afterEffect">
                                  <p:stCondLst>
                                    <p:cond delay="1000"/>
                                  </p:stCondLst>
                                  <p:iterate>
                                    <p:tmAbs val="0"/>
                                  </p:iterate>
                                  <p:childTnLst>
                                    <p:set>
                                      <p:cBhvr>
                                        <p:cTn id="17" fill="hold"/>
                                        <p:tgtEl>
                                          <p:spTgt spid="217"/>
                                        </p:tgtEl>
                                        <p:attrNameLst>
                                          <p:attrName>style.visibility</p:attrName>
                                        </p:attrNameLst>
                                      </p:cBhvr>
                                      <p:to>
                                        <p:strVal val="visible"/>
                                      </p:to>
                                    </p:set>
                                    <p:animEffect transition="in" filter="dissolve">
                                      <p:cBhvr>
                                        <p:cTn id="18" dur="500"/>
                                        <p:tgtEl>
                                          <p:spTgt spid="217"/>
                                        </p:tgtEl>
                                      </p:cBhvr>
                                    </p:animEffect>
                                  </p:childTnLst>
                                </p:cTn>
                              </p:par>
                            </p:childTnLst>
                          </p:cTn>
                        </p:par>
                        <p:par>
                          <p:cTn id="19" fill="hold">
                            <p:stCondLst>
                              <p:cond delay="2800"/>
                            </p:stCondLst>
                            <p:childTnLst>
                              <p:par>
                                <p:cTn id="20" presetID="9" presetClass="entr" fill="hold" grpId="0" nodeType="afterEffect">
                                  <p:stCondLst>
                                    <p:cond delay="0"/>
                                  </p:stCondLst>
                                  <p:iterate>
                                    <p:tmAbs val="0"/>
                                  </p:iterate>
                                  <p:childTnLst>
                                    <p:set>
                                      <p:cBhvr>
                                        <p:cTn id="21" fill="hold"/>
                                        <p:tgtEl>
                                          <p:spTgt spid="220"/>
                                        </p:tgtEl>
                                        <p:attrNameLst>
                                          <p:attrName>style.visibility</p:attrName>
                                        </p:attrNameLst>
                                      </p:cBhvr>
                                      <p:to>
                                        <p:strVal val="visible"/>
                                      </p:to>
                                    </p:set>
                                    <p:animEffect transition="in" filter="dissolve">
                                      <p:cBhvr>
                                        <p:cTn id="22" dur="500"/>
                                        <p:tgtEl>
                                          <p:spTgt spid="220"/>
                                        </p:tgtEl>
                                      </p:cBhvr>
                                    </p:animEffect>
                                  </p:childTnLst>
                                </p:cTn>
                              </p:par>
                            </p:childTnLst>
                          </p:cTn>
                        </p:par>
                        <p:par>
                          <p:cTn id="23" fill="hold">
                            <p:stCondLst>
                              <p:cond delay="3300"/>
                            </p:stCondLst>
                            <p:childTnLst>
                              <p:par>
                                <p:cTn id="24" presetID="53" presetClass="entr" presetSubtype="16" fill="hold" grpId="0" nodeType="afterEffect">
                                  <p:stCondLst>
                                    <p:cond delay="0"/>
                                  </p:stCondLst>
                                  <p:childTnLst>
                                    <p:set>
                                      <p:cBhvr>
                                        <p:cTn id="25" dur="1" fill="hold">
                                          <p:stCondLst>
                                            <p:cond delay="0"/>
                                          </p:stCondLst>
                                        </p:cTn>
                                        <p:tgtEl>
                                          <p:spTgt spid="218"/>
                                        </p:tgtEl>
                                        <p:attrNameLst>
                                          <p:attrName>style.visibility</p:attrName>
                                        </p:attrNameLst>
                                      </p:cBhvr>
                                      <p:to>
                                        <p:strVal val="visible"/>
                                      </p:to>
                                    </p:set>
                                    <p:anim calcmode="lin" valueType="num">
                                      <p:cBhvr>
                                        <p:cTn id="26" dur="500" fill="hold"/>
                                        <p:tgtEl>
                                          <p:spTgt spid="218"/>
                                        </p:tgtEl>
                                        <p:attrNameLst>
                                          <p:attrName>ppt_w</p:attrName>
                                        </p:attrNameLst>
                                      </p:cBhvr>
                                      <p:tavLst>
                                        <p:tav tm="0">
                                          <p:val>
                                            <p:fltVal val="0"/>
                                          </p:val>
                                        </p:tav>
                                        <p:tav tm="100000">
                                          <p:val>
                                            <p:strVal val="#ppt_w"/>
                                          </p:val>
                                        </p:tav>
                                      </p:tavLst>
                                    </p:anim>
                                    <p:anim calcmode="lin" valueType="num">
                                      <p:cBhvr>
                                        <p:cTn id="27" dur="500" fill="hold"/>
                                        <p:tgtEl>
                                          <p:spTgt spid="218"/>
                                        </p:tgtEl>
                                        <p:attrNameLst>
                                          <p:attrName>ppt_h</p:attrName>
                                        </p:attrNameLst>
                                      </p:cBhvr>
                                      <p:tavLst>
                                        <p:tav tm="0">
                                          <p:val>
                                            <p:fltVal val="0"/>
                                          </p:val>
                                        </p:tav>
                                        <p:tav tm="100000">
                                          <p:val>
                                            <p:strVal val="#ppt_h"/>
                                          </p:val>
                                        </p:tav>
                                      </p:tavLst>
                                    </p:anim>
                                    <p:animEffect transition="in" filter="fade">
                                      <p:cBhvr>
                                        <p:cTn id="28"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dvAuto="0"/>
      <p:bldP spid="217" grpId="0" animBg="1" advAuto="0"/>
      <p:bldP spid="218" grpId="0" animBg="1"/>
      <p:bldP spid="219" grpId="0" animBg="1" advAuto="0"/>
      <p:bldP spid="220"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 Box 5"/>
          <p:cNvSpPr txBox="1"/>
          <p:nvPr/>
        </p:nvSpPr>
        <p:spPr>
          <a:xfrm>
            <a:off x="297455" y="3796605"/>
            <a:ext cx="11622795" cy="1569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i="1"/>
            </a:pPr>
            <a:r>
              <a:rPr sz="2800" dirty="0"/>
              <a:t>“You are my hiding place; You shall preserve me from trouble.”</a:t>
            </a:r>
            <a:br>
              <a:rPr sz="2800" dirty="0"/>
            </a:br>
            <a:r>
              <a:rPr sz="2800" dirty="0"/>
              <a:t>Psalm 32:7a</a:t>
            </a:r>
          </a:p>
          <a:p>
            <a:pPr algn="ctr">
              <a:defRPr i="1"/>
            </a:pPr>
            <a:r>
              <a:rPr sz="4000" dirty="0"/>
              <a:t>詩 32:7	</a:t>
            </a:r>
            <a:r>
              <a:rPr sz="4000" dirty="0" err="1"/>
              <a:t>你是我藏身之處；你必保佑我脫離苦難</a:t>
            </a:r>
            <a:endParaRPr sz="4000" dirty="0"/>
          </a:p>
        </p:txBody>
      </p:sp>
      <p:sp>
        <p:nvSpPr>
          <p:cNvPr id="228" name="Text Box 8"/>
          <p:cNvSpPr txBox="1"/>
          <p:nvPr/>
        </p:nvSpPr>
        <p:spPr>
          <a:xfrm>
            <a:off x="2838450" y="2105719"/>
            <a:ext cx="571500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576262" indent="-576262">
              <a:spcBef>
                <a:spcPts val="1200"/>
              </a:spcBef>
              <a:defRPr sz="2000">
                <a:solidFill>
                  <a:srgbClr val="A50021"/>
                </a:solidFill>
                <a:latin typeface="Arial"/>
                <a:ea typeface="Arial"/>
                <a:cs typeface="Arial"/>
                <a:sym typeface="Arial"/>
              </a:defRPr>
            </a:pPr>
            <a:r>
              <a:rPr dirty="0"/>
              <a:t>2. </a:t>
            </a:r>
            <a:r>
              <a:rPr u="sng" dirty="0"/>
              <a:t>TRUST on God</a:t>
            </a:r>
            <a:r>
              <a:rPr sz="4000" b="0" dirty="0"/>
              <a:t>  </a:t>
            </a:r>
            <a:r>
              <a:rPr sz="4000" b="0" dirty="0" err="1"/>
              <a:t>信靠上帝</a:t>
            </a:r>
            <a:endParaRPr sz="4000" b="0" dirty="0"/>
          </a:p>
        </p:txBody>
      </p:sp>
      <p:sp>
        <p:nvSpPr>
          <p:cNvPr id="13" name="Text Box 3"/>
          <p:cNvSpPr txBox="1"/>
          <p:nvPr/>
        </p:nvSpPr>
        <p:spPr>
          <a:xfrm>
            <a:off x="3352800" y="274923"/>
            <a:ext cx="7696200"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6600"/>
                </a:solidFill>
                <a:latin typeface="Arial"/>
                <a:ea typeface="Arial"/>
                <a:cs typeface="Arial"/>
                <a:sym typeface="Arial"/>
              </a:defRPr>
            </a:lvl1pPr>
          </a:lstStyle>
          <a:p>
            <a:r>
              <a:rPr dirty="0"/>
              <a:t>RIGHT ATTITUDE TOWARD GOD </a:t>
            </a:r>
            <a:r>
              <a:rPr lang="en-US" dirty="0"/>
              <a:t/>
            </a:r>
            <a:br>
              <a:rPr lang="en-US" dirty="0"/>
            </a:br>
            <a:r>
              <a:rPr sz="5400" b="0" dirty="0" err="1"/>
              <a:t>對上帝有正確的態度</a:t>
            </a:r>
            <a:r>
              <a:rPr sz="5400" b="0" dirty="0"/>
              <a:t> </a:t>
            </a:r>
          </a:p>
        </p:txBody>
      </p:sp>
      <p:sp>
        <p:nvSpPr>
          <p:cNvPr id="14" name="Text Box 6"/>
          <p:cNvSpPr txBox="1"/>
          <p:nvPr/>
        </p:nvSpPr>
        <p:spPr>
          <a:xfrm>
            <a:off x="2819400" y="1456983"/>
            <a:ext cx="7239000"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A50021"/>
                </a:solidFill>
                <a:latin typeface="Arial"/>
                <a:ea typeface="Arial"/>
                <a:cs typeface="Arial"/>
                <a:sym typeface="Arial"/>
              </a:defRPr>
            </a:lvl1pPr>
          </a:lstStyle>
          <a:p>
            <a:r>
              <a:rPr dirty="0"/>
              <a:t>DAVID IS CONFESSING HIS </a:t>
            </a:r>
            <a:r>
              <a:rPr sz="4400" b="0" dirty="0" err="1"/>
              <a:t>大衛宣告</a:t>
            </a:r>
            <a:r>
              <a:rPr sz="4400" b="0" dirty="0"/>
              <a:t>:</a:t>
            </a:r>
          </a:p>
        </p:txBody>
      </p:sp>
      <p:sp>
        <p:nvSpPr>
          <p:cNvPr id="15" name="Rectangle 22"/>
          <p:cNvSpPr txBox="1"/>
          <p:nvPr/>
        </p:nvSpPr>
        <p:spPr>
          <a:xfrm>
            <a:off x="2192358" y="179446"/>
            <a:ext cx="855304"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8000">
                <a:solidFill>
                  <a:srgbClr val="006600"/>
                </a:solidFill>
                <a:latin typeface="Arial"/>
                <a:ea typeface="Arial"/>
                <a:cs typeface="Arial"/>
                <a:sym typeface="Arial"/>
              </a:defRPr>
            </a:lvl1pPr>
          </a:lstStyle>
          <a:p>
            <a:r>
              <a:rPr dirty="0"/>
              <a:t>B</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28"/>
                                        </p:tgtEl>
                                        <p:attrNameLst>
                                          <p:attrName>style.visibility</p:attrName>
                                        </p:attrNameLst>
                                      </p:cBhvr>
                                      <p:to>
                                        <p:strVal val="visible"/>
                                      </p:to>
                                    </p:set>
                                    <p:animEffect transition="in" filter="dissolve">
                                      <p:cBhvr>
                                        <p:cTn id="7" dur="500"/>
                                        <p:tgtEl>
                                          <p:spTgt spid="2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7"/>
                                        </p:tgtEl>
                                        <p:attrNameLst>
                                          <p:attrName>style.visibility</p:attrName>
                                        </p:attrNameLst>
                                      </p:cBhvr>
                                      <p:to>
                                        <p:strVal val="visible"/>
                                      </p:to>
                                    </p:set>
                                    <p:anim calcmode="lin" valueType="num">
                                      <p:cBhvr>
                                        <p:cTn id="11" dur="500" fill="hold"/>
                                        <p:tgtEl>
                                          <p:spTgt spid="227"/>
                                        </p:tgtEl>
                                        <p:attrNameLst>
                                          <p:attrName>ppt_w</p:attrName>
                                        </p:attrNameLst>
                                      </p:cBhvr>
                                      <p:tavLst>
                                        <p:tav tm="0">
                                          <p:val>
                                            <p:fltVal val="0"/>
                                          </p:val>
                                        </p:tav>
                                        <p:tav tm="100000">
                                          <p:val>
                                            <p:strVal val="#ppt_w"/>
                                          </p:val>
                                        </p:tav>
                                      </p:tavLst>
                                    </p:anim>
                                    <p:anim calcmode="lin" valueType="num">
                                      <p:cBhvr>
                                        <p:cTn id="12" dur="500" fill="hold"/>
                                        <p:tgtEl>
                                          <p:spTgt spid="227"/>
                                        </p:tgtEl>
                                        <p:attrNameLst>
                                          <p:attrName>ppt_h</p:attrName>
                                        </p:attrNameLst>
                                      </p:cBhvr>
                                      <p:tavLst>
                                        <p:tav tm="0">
                                          <p:val>
                                            <p:fltVal val="0"/>
                                          </p:val>
                                        </p:tav>
                                        <p:tav tm="100000">
                                          <p:val>
                                            <p:strVal val="#ppt_h"/>
                                          </p:val>
                                        </p:tav>
                                      </p:tavLst>
                                    </p:anim>
                                    <p:animEffect transition="in" filter="fade">
                                      <p:cBhvr>
                                        <p:cTn id="13"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228"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 Box 5"/>
          <p:cNvSpPr txBox="1"/>
          <p:nvPr/>
        </p:nvSpPr>
        <p:spPr>
          <a:xfrm>
            <a:off x="1531463" y="2963545"/>
            <a:ext cx="9144000" cy="1261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1600" i="1"/>
            </a:pPr>
            <a:r>
              <a:rPr sz="2000" dirty="0"/>
              <a:t>“You shall surround me with songs of deliverance.”</a:t>
            </a:r>
            <a:br>
              <a:rPr sz="2000" dirty="0"/>
            </a:br>
            <a:r>
              <a:rPr sz="2000" dirty="0"/>
              <a:t>Psalm 32:7b</a:t>
            </a:r>
          </a:p>
          <a:p>
            <a:pPr algn="ctr">
              <a:defRPr sz="1600" i="1"/>
            </a:pPr>
            <a:r>
              <a:rPr sz="3600" dirty="0"/>
              <a:t>詩 32:7	</a:t>
            </a:r>
            <a:r>
              <a:rPr sz="3600" dirty="0" err="1"/>
              <a:t>以得救的樂歌四面環繞我</a:t>
            </a:r>
            <a:r>
              <a:rPr sz="3600" dirty="0"/>
              <a:t>。</a:t>
            </a:r>
          </a:p>
        </p:txBody>
      </p:sp>
      <p:sp>
        <p:nvSpPr>
          <p:cNvPr id="236" name="Text Box 9"/>
          <p:cNvSpPr txBox="1"/>
          <p:nvPr/>
        </p:nvSpPr>
        <p:spPr>
          <a:xfrm>
            <a:off x="2849355" y="2100607"/>
            <a:ext cx="571500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576262" indent="-576262">
              <a:spcBef>
                <a:spcPts val="1200"/>
              </a:spcBef>
              <a:defRPr sz="2000">
                <a:solidFill>
                  <a:srgbClr val="A50021"/>
                </a:solidFill>
                <a:latin typeface="Arial"/>
                <a:ea typeface="Arial"/>
                <a:cs typeface="Arial"/>
                <a:sym typeface="Arial"/>
              </a:defRPr>
            </a:pPr>
            <a:r>
              <a:rPr dirty="0"/>
              <a:t>3. </a:t>
            </a:r>
            <a:r>
              <a:rPr u="sng" dirty="0"/>
              <a:t>ADORATION</a:t>
            </a:r>
            <a:r>
              <a:rPr dirty="0"/>
              <a:t> of God </a:t>
            </a:r>
            <a:r>
              <a:rPr sz="4000" dirty="0" err="1"/>
              <a:t>敬拜上帝</a:t>
            </a:r>
            <a:endParaRPr sz="4000" dirty="0"/>
          </a:p>
        </p:txBody>
      </p:sp>
      <p:sp>
        <p:nvSpPr>
          <p:cNvPr id="237" name="Text Box 10"/>
          <p:cNvSpPr txBox="1"/>
          <p:nvPr/>
        </p:nvSpPr>
        <p:spPr>
          <a:xfrm>
            <a:off x="242372" y="4523702"/>
            <a:ext cx="11699912"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600" i="1">
                <a:solidFill>
                  <a:srgbClr val="660033"/>
                </a:solidFill>
              </a:defRPr>
            </a:pPr>
            <a:r>
              <a:rPr dirty="0"/>
              <a:t>“As they began to SING AND PRAISE, THE LORD SET AMBUSHES against the men of Ammon and Moab and Mount </a:t>
            </a:r>
            <a:r>
              <a:rPr dirty="0" err="1"/>
              <a:t>Seir</a:t>
            </a:r>
            <a:r>
              <a:rPr dirty="0"/>
              <a:t> who were invading Judah, and they were defeated.”</a:t>
            </a:r>
            <a:br>
              <a:rPr dirty="0"/>
            </a:br>
            <a:r>
              <a:rPr dirty="0"/>
              <a:t>2 Chron. 20:22 </a:t>
            </a:r>
          </a:p>
          <a:p>
            <a:pPr algn="ctr">
              <a:defRPr sz="1600" i="1">
                <a:solidFill>
                  <a:srgbClr val="660033"/>
                </a:solidFill>
              </a:defRPr>
            </a:pPr>
            <a:r>
              <a:rPr sz="3200" dirty="0" err="1"/>
              <a:t>代下</a:t>
            </a:r>
            <a:r>
              <a:rPr sz="3200" dirty="0"/>
              <a:t> 20:22</a:t>
            </a:r>
            <a:r>
              <a:rPr lang="en-US" sz="3200" dirty="0"/>
              <a:t> </a:t>
            </a:r>
            <a:r>
              <a:rPr sz="3200" dirty="0" err="1"/>
              <a:t>眾人方唱歌讚美的時候，耶和華就派伏兵擊殺那來攻擊猶大人的亞捫人、摩押人，和西珥山人，他們就被打敗了</a:t>
            </a:r>
            <a:r>
              <a:rPr sz="3200" dirty="0"/>
              <a:t>。</a:t>
            </a:r>
          </a:p>
        </p:txBody>
      </p:sp>
      <p:sp>
        <p:nvSpPr>
          <p:cNvPr id="11" name="Text Box 3"/>
          <p:cNvSpPr txBox="1"/>
          <p:nvPr/>
        </p:nvSpPr>
        <p:spPr>
          <a:xfrm>
            <a:off x="3352800" y="274923"/>
            <a:ext cx="7696200"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6600"/>
                </a:solidFill>
                <a:latin typeface="Arial"/>
                <a:ea typeface="Arial"/>
                <a:cs typeface="Arial"/>
                <a:sym typeface="Arial"/>
              </a:defRPr>
            </a:lvl1pPr>
          </a:lstStyle>
          <a:p>
            <a:r>
              <a:rPr dirty="0"/>
              <a:t>RIGHT ATTITUDE TOWARD GOD </a:t>
            </a:r>
            <a:r>
              <a:rPr lang="en-US" dirty="0"/>
              <a:t/>
            </a:r>
            <a:br>
              <a:rPr lang="en-US" dirty="0"/>
            </a:br>
            <a:r>
              <a:rPr sz="5400" b="0" dirty="0" err="1"/>
              <a:t>對上帝有正確的態度</a:t>
            </a:r>
            <a:r>
              <a:rPr sz="5400" b="0" dirty="0"/>
              <a:t> </a:t>
            </a:r>
          </a:p>
        </p:txBody>
      </p:sp>
      <p:sp>
        <p:nvSpPr>
          <p:cNvPr id="12" name="Text Box 6"/>
          <p:cNvSpPr txBox="1"/>
          <p:nvPr/>
        </p:nvSpPr>
        <p:spPr>
          <a:xfrm>
            <a:off x="2819400" y="1456983"/>
            <a:ext cx="7239000"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A50021"/>
                </a:solidFill>
                <a:latin typeface="Arial"/>
                <a:ea typeface="Arial"/>
                <a:cs typeface="Arial"/>
                <a:sym typeface="Arial"/>
              </a:defRPr>
            </a:lvl1pPr>
          </a:lstStyle>
          <a:p>
            <a:r>
              <a:rPr dirty="0"/>
              <a:t>DAVID IS CONFESSING HIS </a:t>
            </a:r>
            <a:r>
              <a:rPr sz="4400" b="0" dirty="0" err="1"/>
              <a:t>大衛宣告</a:t>
            </a:r>
            <a:r>
              <a:rPr sz="4400" b="0" dirty="0"/>
              <a:t>:</a:t>
            </a:r>
          </a:p>
        </p:txBody>
      </p:sp>
      <p:sp>
        <p:nvSpPr>
          <p:cNvPr id="13" name="Rectangle 22"/>
          <p:cNvSpPr txBox="1"/>
          <p:nvPr/>
        </p:nvSpPr>
        <p:spPr>
          <a:xfrm>
            <a:off x="2192358" y="179446"/>
            <a:ext cx="855304"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8000">
                <a:solidFill>
                  <a:srgbClr val="006600"/>
                </a:solidFill>
                <a:latin typeface="Arial"/>
                <a:ea typeface="Arial"/>
                <a:cs typeface="Arial"/>
                <a:sym typeface="Arial"/>
              </a:defRPr>
            </a:lvl1pPr>
          </a:lstStyle>
          <a:p>
            <a:r>
              <a:rPr dirty="0"/>
              <a:t>B</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36"/>
                                        </p:tgtEl>
                                        <p:attrNameLst>
                                          <p:attrName>style.visibility</p:attrName>
                                        </p:attrNameLst>
                                      </p:cBhvr>
                                      <p:to>
                                        <p:strVal val="visible"/>
                                      </p:to>
                                    </p:set>
                                    <p:animEffect transition="in" filter="dissolve">
                                      <p:cBhvr>
                                        <p:cTn id="7" dur="500"/>
                                        <p:tgtEl>
                                          <p:spTgt spid="2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37"/>
                                        </p:tgtEl>
                                        <p:attrNameLst>
                                          <p:attrName>style.visibility</p:attrName>
                                        </p:attrNameLst>
                                      </p:cBhvr>
                                      <p:to>
                                        <p:strVal val="visible"/>
                                      </p:to>
                                    </p:set>
                                    <p:anim calcmode="lin" valueType="num">
                                      <p:cBhvr>
                                        <p:cTn id="18" dur="500" fill="hold"/>
                                        <p:tgtEl>
                                          <p:spTgt spid="237"/>
                                        </p:tgtEl>
                                        <p:attrNameLst>
                                          <p:attrName>ppt_w</p:attrName>
                                        </p:attrNameLst>
                                      </p:cBhvr>
                                      <p:tavLst>
                                        <p:tav tm="0">
                                          <p:val>
                                            <p:fltVal val="0"/>
                                          </p:val>
                                        </p:tav>
                                        <p:tav tm="100000">
                                          <p:val>
                                            <p:strVal val="#ppt_w"/>
                                          </p:val>
                                        </p:tav>
                                      </p:tavLst>
                                    </p:anim>
                                    <p:anim calcmode="lin" valueType="num">
                                      <p:cBhvr>
                                        <p:cTn id="19" dur="500" fill="hold"/>
                                        <p:tgtEl>
                                          <p:spTgt spid="237"/>
                                        </p:tgtEl>
                                        <p:attrNameLst>
                                          <p:attrName>ppt_h</p:attrName>
                                        </p:attrNameLst>
                                      </p:cBhvr>
                                      <p:tavLst>
                                        <p:tav tm="0">
                                          <p:val>
                                            <p:fltVal val="0"/>
                                          </p:val>
                                        </p:tav>
                                        <p:tav tm="100000">
                                          <p:val>
                                            <p:strVal val="#ppt_h"/>
                                          </p:val>
                                        </p:tav>
                                      </p:tavLst>
                                    </p:anim>
                                    <p:animEffect transition="in" filter="fade">
                                      <p:cBhvr>
                                        <p:cTn id="20"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advAuto="0"/>
      <p:bldP spid="2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 name="Text Box 4"/>
          <p:cNvSpPr txBox="1"/>
          <p:nvPr/>
        </p:nvSpPr>
        <p:spPr>
          <a:xfrm>
            <a:off x="179943" y="218133"/>
            <a:ext cx="9144000" cy="1569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1600" i="1"/>
            </a:pPr>
            <a:r>
              <a:rPr dirty="0"/>
              <a:t>“For day and night Your hand was heavy upon me; My vitality was turned into the drought of summer.</a:t>
            </a:r>
            <a:br>
              <a:rPr dirty="0"/>
            </a:br>
            <a:r>
              <a:rPr u="sng" dirty="0">
                <a:solidFill>
                  <a:srgbClr val="FF0000"/>
                </a:solidFill>
              </a:rPr>
              <a:t>Selah</a:t>
            </a:r>
            <a:r>
              <a:rPr dirty="0"/>
              <a:t>.”  Psalm 32:4</a:t>
            </a:r>
          </a:p>
          <a:p>
            <a:pPr algn="ctr">
              <a:defRPr sz="1600" i="1"/>
            </a:pPr>
            <a:r>
              <a:rPr sz="3200" b="0" dirty="0"/>
              <a:t>詩 32:4</a:t>
            </a:r>
            <a:r>
              <a:rPr lang="en-US" sz="3200" b="0" dirty="0"/>
              <a:t> </a:t>
            </a:r>
            <a:r>
              <a:rPr sz="3200" b="0" dirty="0" err="1"/>
              <a:t>黑夜白日，你的手在我身上沉重；我的精液耗盡，如同夏天的乾旱</a:t>
            </a:r>
            <a:r>
              <a:rPr sz="3200" b="0" dirty="0"/>
              <a:t>。</a:t>
            </a:r>
            <a:r>
              <a:rPr sz="3200" b="0" dirty="0">
                <a:solidFill>
                  <a:srgbClr val="FF0000"/>
                </a:solidFill>
              </a:rPr>
              <a:t>（</a:t>
            </a:r>
            <a:r>
              <a:rPr sz="3200" b="0" dirty="0" err="1">
                <a:solidFill>
                  <a:srgbClr val="FF0000"/>
                </a:solidFill>
              </a:rPr>
              <a:t>細拉</a:t>
            </a:r>
            <a:r>
              <a:rPr sz="3200" b="0" dirty="0">
                <a:solidFill>
                  <a:srgbClr val="FF0000"/>
                </a:solidFill>
              </a:rPr>
              <a:t>）</a:t>
            </a:r>
          </a:p>
        </p:txBody>
      </p:sp>
      <p:sp>
        <p:nvSpPr>
          <p:cNvPr id="242" name="Text Box 9"/>
          <p:cNvSpPr txBox="1"/>
          <p:nvPr/>
        </p:nvSpPr>
        <p:spPr>
          <a:xfrm>
            <a:off x="179943" y="2100319"/>
            <a:ext cx="9144000" cy="2308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1600" i="1">
                <a:solidFill>
                  <a:srgbClr val="CC3300"/>
                </a:solidFill>
              </a:defRPr>
            </a:pPr>
            <a:r>
              <a:rPr dirty="0">
                <a:solidFill>
                  <a:srgbClr val="663300"/>
                </a:solidFill>
              </a:rPr>
              <a:t>“I acknowledged my sin to You, And my iniquity I have not hidden. I said, ‘I will confess my transgressions to the LORD,’  And You forgave the iniquity of my sin.</a:t>
            </a:r>
            <a:br>
              <a:rPr dirty="0">
                <a:solidFill>
                  <a:srgbClr val="663300"/>
                </a:solidFill>
              </a:rPr>
            </a:br>
            <a:r>
              <a:rPr u="sng" dirty="0">
                <a:solidFill>
                  <a:srgbClr val="FF0000"/>
                </a:solidFill>
              </a:rPr>
              <a:t>Selah</a:t>
            </a:r>
            <a:r>
              <a:rPr dirty="0">
                <a:solidFill>
                  <a:srgbClr val="FF0000"/>
                </a:solidFill>
              </a:rPr>
              <a:t>.”</a:t>
            </a:r>
            <a:r>
              <a:rPr dirty="0">
                <a:solidFill>
                  <a:srgbClr val="663300"/>
                </a:solidFill>
              </a:rPr>
              <a:t>  Psalm 32:5</a:t>
            </a:r>
          </a:p>
          <a:p>
            <a:pPr algn="ctr">
              <a:defRPr sz="1600" i="1">
                <a:solidFill>
                  <a:srgbClr val="CC3300"/>
                </a:solidFill>
              </a:defRPr>
            </a:pPr>
            <a:r>
              <a:rPr sz="3200" b="0" dirty="0">
                <a:solidFill>
                  <a:srgbClr val="663300"/>
                </a:solidFill>
              </a:rPr>
              <a:t>詩 32:5我向你陳明我的罪，不隱瞞我的惡。我說：我要向耶和華承認我的過犯，你就赦免我的罪惡。</a:t>
            </a:r>
            <a:r>
              <a:rPr sz="3200" b="0" dirty="0">
                <a:solidFill>
                  <a:srgbClr val="FF0000"/>
                </a:solidFill>
              </a:rPr>
              <a:t>（</a:t>
            </a:r>
            <a:r>
              <a:rPr sz="3200" b="0" dirty="0" err="1">
                <a:solidFill>
                  <a:srgbClr val="FF0000"/>
                </a:solidFill>
              </a:rPr>
              <a:t>細拉</a:t>
            </a:r>
            <a:r>
              <a:rPr sz="3200" b="0" dirty="0">
                <a:solidFill>
                  <a:srgbClr val="FF0000"/>
                </a:solidFill>
              </a:rPr>
              <a:t>）</a:t>
            </a:r>
          </a:p>
        </p:txBody>
      </p:sp>
      <p:sp>
        <p:nvSpPr>
          <p:cNvPr id="243" name="Text Box 10"/>
          <p:cNvSpPr txBox="1"/>
          <p:nvPr/>
        </p:nvSpPr>
        <p:spPr>
          <a:xfrm>
            <a:off x="0" y="4517751"/>
            <a:ext cx="9694843" cy="1569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600" i="1"/>
            </a:pPr>
            <a:r>
              <a:rPr dirty="0">
                <a:solidFill>
                  <a:srgbClr val="003300"/>
                </a:solidFill>
              </a:rPr>
              <a:t>“You are my hiding place; You shall preserve me from trouble; You shall surround me with songs of deliverance.</a:t>
            </a:r>
            <a:br>
              <a:rPr dirty="0">
                <a:solidFill>
                  <a:srgbClr val="003300"/>
                </a:solidFill>
              </a:rPr>
            </a:br>
            <a:r>
              <a:rPr u="sng" dirty="0">
                <a:solidFill>
                  <a:srgbClr val="FF0000"/>
                </a:solidFill>
              </a:rPr>
              <a:t>Selah</a:t>
            </a:r>
            <a:r>
              <a:rPr dirty="0">
                <a:solidFill>
                  <a:srgbClr val="003300"/>
                </a:solidFill>
              </a:rPr>
              <a:t>.”  Psalm 32:7</a:t>
            </a:r>
          </a:p>
          <a:p>
            <a:pPr algn="ctr">
              <a:defRPr sz="1600" i="1"/>
            </a:pPr>
            <a:r>
              <a:rPr sz="3200" b="0" dirty="0">
                <a:solidFill>
                  <a:srgbClr val="003300"/>
                </a:solidFill>
              </a:rPr>
              <a:t>詩 32:7你是我藏身之處；你必保佑我脫離苦難，以得救的樂歌四面環繞我。</a:t>
            </a:r>
            <a:r>
              <a:rPr sz="3200" b="0" dirty="0">
                <a:solidFill>
                  <a:srgbClr val="FF0000"/>
                </a:solidFill>
              </a:rPr>
              <a:t>（</a:t>
            </a:r>
            <a:r>
              <a:rPr sz="3200" b="0" dirty="0" err="1">
                <a:solidFill>
                  <a:srgbClr val="FF0000"/>
                </a:solidFill>
              </a:rPr>
              <a:t>細拉</a:t>
            </a:r>
            <a:r>
              <a:rPr sz="3200" b="0" dirty="0">
                <a:solidFill>
                  <a:srgbClr val="FF0000"/>
                </a:solidFill>
              </a:rPr>
              <a:t>）</a:t>
            </a:r>
          </a:p>
        </p:txBody>
      </p:sp>
      <p:sp>
        <p:nvSpPr>
          <p:cNvPr id="244" name="Text Box 14"/>
          <p:cNvSpPr txBox="1"/>
          <p:nvPr/>
        </p:nvSpPr>
        <p:spPr>
          <a:xfrm>
            <a:off x="9728811" y="585727"/>
            <a:ext cx="2111607"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spcBef>
                <a:spcPts val="1200"/>
              </a:spcBef>
              <a:defRPr sz="2000">
                <a:solidFill>
                  <a:srgbClr val="FF0000"/>
                </a:solidFill>
                <a:latin typeface="Comic Sans MS"/>
                <a:ea typeface="Comic Sans MS"/>
                <a:cs typeface="Comic Sans MS"/>
                <a:sym typeface="Comic Sans MS"/>
              </a:defRPr>
            </a:lvl1pPr>
          </a:lstStyle>
          <a:p>
            <a:pPr algn="ctr"/>
            <a:r>
              <a:rPr dirty="0">
                <a:solidFill>
                  <a:schemeClr val="tx1"/>
                </a:solidFill>
              </a:rPr>
              <a:t>CONVICTION </a:t>
            </a:r>
            <a:r>
              <a:rPr sz="4000" b="0" dirty="0" err="1">
                <a:solidFill>
                  <a:schemeClr val="tx1"/>
                </a:solidFill>
              </a:rPr>
              <a:t>定罪</a:t>
            </a:r>
            <a:r>
              <a:rPr sz="4000" b="0" dirty="0">
                <a:solidFill>
                  <a:schemeClr val="tx1"/>
                </a:solidFill>
              </a:rPr>
              <a:t> </a:t>
            </a:r>
          </a:p>
        </p:txBody>
      </p:sp>
      <p:sp>
        <p:nvSpPr>
          <p:cNvPr id="245" name="Text Box 15"/>
          <p:cNvSpPr txBox="1"/>
          <p:nvPr/>
        </p:nvSpPr>
        <p:spPr>
          <a:xfrm>
            <a:off x="9749889" y="2564558"/>
            <a:ext cx="2111606"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spcBef>
                <a:spcPts val="1200"/>
              </a:spcBef>
              <a:defRPr sz="2000">
                <a:solidFill>
                  <a:srgbClr val="FF0000"/>
                </a:solidFill>
                <a:latin typeface="Comic Sans MS"/>
                <a:ea typeface="Comic Sans MS"/>
                <a:cs typeface="Comic Sans MS"/>
                <a:sym typeface="Comic Sans MS"/>
              </a:defRPr>
            </a:lvl1pPr>
          </a:lstStyle>
          <a:p>
            <a:pPr algn="ctr"/>
            <a:r>
              <a:rPr dirty="0" err="1">
                <a:solidFill>
                  <a:srgbClr val="663300"/>
                </a:solidFill>
              </a:rPr>
              <a:t>CONFESSION</a:t>
            </a:r>
            <a:r>
              <a:rPr sz="4000" b="0" dirty="0" err="1">
                <a:solidFill>
                  <a:srgbClr val="663300"/>
                </a:solidFill>
              </a:rPr>
              <a:t>認罪</a:t>
            </a:r>
            <a:r>
              <a:rPr sz="4000" b="0" dirty="0">
                <a:solidFill>
                  <a:srgbClr val="663300"/>
                </a:solidFill>
              </a:rPr>
              <a:t> </a:t>
            </a:r>
          </a:p>
        </p:txBody>
      </p:sp>
      <p:sp>
        <p:nvSpPr>
          <p:cNvPr id="246" name="Text Box 16"/>
          <p:cNvSpPr txBox="1"/>
          <p:nvPr/>
        </p:nvSpPr>
        <p:spPr>
          <a:xfrm>
            <a:off x="9827008" y="4763940"/>
            <a:ext cx="2111606"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200"/>
              </a:spcBef>
              <a:defRPr sz="2000">
                <a:solidFill>
                  <a:srgbClr val="FF0000"/>
                </a:solidFill>
                <a:latin typeface="Comic Sans MS"/>
                <a:ea typeface="Comic Sans MS"/>
                <a:cs typeface="Comic Sans MS"/>
                <a:sym typeface="Comic Sans MS"/>
              </a:defRPr>
            </a:pPr>
            <a:r>
              <a:rPr dirty="0">
                <a:solidFill>
                  <a:srgbClr val="003300"/>
                </a:solidFill>
              </a:rPr>
              <a:t>CONFIDENCE</a:t>
            </a:r>
            <a:br>
              <a:rPr dirty="0">
                <a:solidFill>
                  <a:srgbClr val="003300"/>
                </a:solidFill>
              </a:rPr>
            </a:br>
            <a:r>
              <a:rPr sz="4000" b="0" dirty="0" err="1">
                <a:solidFill>
                  <a:srgbClr val="003300"/>
                </a:solidFill>
              </a:rPr>
              <a:t>信心</a:t>
            </a:r>
            <a:endParaRPr sz="4000" b="0" dirty="0">
              <a:solidFill>
                <a:srgbClr val="0033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44"/>
                                        </p:tgtEl>
                                        <p:attrNameLst>
                                          <p:attrName>style.visibility</p:attrName>
                                        </p:attrNameLst>
                                      </p:cBhvr>
                                      <p:to>
                                        <p:strVal val="visible"/>
                                      </p:to>
                                    </p:set>
                                    <p:anim calcmode="lin" valueType="num">
                                      <p:cBhvr>
                                        <p:cTn id="7" dur="1000" fill="hold"/>
                                        <p:tgtEl>
                                          <p:spTgt spid="244"/>
                                        </p:tgtEl>
                                        <p:attrNameLst>
                                          <p:attrName>ppt_x</p:attrName>
                                        </p:attrNameLst>
                                      </p:cBhvr>
                                      <p:tavLst>
                                        <p:tav tm="0">
                                          <p:val>
                                            <p:strVal val="0-#ppt_w/2"/>
                                          </p:val>
                                        </p:tav>
                                        <p:tav tm="100000">
                                          <p:val>
                                            <p:strVal val="#ppt_x"/>
                                          </p:val>
                                        </p:tav>
                                      </p:tavLst>
                                    </p:anim>
                                    <p:anim calcmode="lin" valueType="num">
                                      <p:cBhvr>
                                        <p:cTn id="8" dur="1000" fill="hold"/>
                                        <p:tgtEl>
                                          <p:spTgt spid="24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iterate>
                                    <p:tmAbs val="0"/>
                                  </p:iterate>
                                  <p:childTnLst>
                                    <p:set>
                                      <p:cBhvr>
                                        <p:cTn id="11" fill="hold"/>
                                        <p:tgtEl>
                                          <p:spTgt spid="245"/>
                                        </p:tgtEl>
                                        <p:attrNameLst>
                                          <p:attrName>style.visibility</p:attrName>
                                        </p:attrNameLst>
                                      </p:cBhvr>
                                      <p:to>
                                        <p:strVal val="visible"/>
                                      </p:to>
                                    </p:set>
                                    <p:anim calcmode="lin" valueType="num">
                                      <p:cBhvr>
                                        <p:cTn id="12" dur="1000" fill="hold"/>
                                        <p:tgtEl>
                                          <p:spTgt spid="245"/>
                                        </p:tgtEl>
                                        <p:attrNameLst>
                                          <p:attrName>ppt_x</p:attrName>
                                        </p:attrNameLst>
                                      </p:cBhvr>
                                      <p:tavLst>
                                        <p:tav tm="0">
                                          <p:val>
                                            <p:strVal val="0-#ppt_w/2"/>
                                          </p:val>
                                        </p:tav>
                                        <p:tav tm="100000">
                                          <p:val>
                                            <p:strVal val="#ppt_x"/>
                                          </p:val>
                                        </p:tav>
                                      </p:tavLst>
                                    </p:anim>
                                    <p:anim calcmode="lin" valueType="num">
                                      <p:cBhvr>
                                        <p:cTn id="13" dur="1000" fill="hold"/>
                                        <p:tgtEl>
                                          <p:spTgt spid="24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iterate>
                                    <p:tmAbs val="0"/>
                                  </p:iterate>
                                  <p:childTnLst>
                                    <p:set>
                                      <p:cBhvr>
                                        <p:cTn id="16" fill="hold"/>
                                        <p:tgtEl>
                                          <p:spTgt spid="246"/>
                                        </p:tgtEl>
                                        <p:attrNameLst>
                                          <p:attrName>style.visibility</p:attrName>
                                        </p:attrNameLst>
                                      </p:cBhvr>
                                      <p:to>
                                        <p:strVal val="visible"/>
                                      </p:to>
                                    </p:set>
                                    <p:anim calcmode="lin" valueType="num">
                                      <p:cBhvr>
                                        <p:cTn id="17" dur="1000" fill="hold"/>
                                        <p:tgtEl>
                                          <p:spTgt spid="246"/>
                                        </p:tgtEl>
                                        <p:attrNameLst>
                                          <p:attrName>ppt_x</p:attrName>
                                        </p:attrNameLst>
                                      </p:cBhvr>
                                      <p:tavLst>
                                        <p:tav tm="0">
                                          <p:val>
                                            <p:strVal val="0-#ppt_w/2"/>
                                          </p:val>
                                        </p:tav>
                                        <p:tav tm="100000">
                                          <p:val>
                                            <p:strVal val="#ppt_x"/>
                                          </p:val>
                                        </p:tav>
                                      </p:tavLst>
                                    </p:anim>
                                    <p:anim calcmode="lin" valueType="num">
                                      <p:cBhvr>
                                        <p:cTn id="18" dur="1000" fill="hold"/>
                                        <p:tgtEl>
                                          <p:spTgt spid="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advAuto="0"/>
      <p:bldP spid="245" grpId="0" animBg="1" advAuto="0"/>
      <p:bldP spid="246"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 Box 2"/>
          <p:cNvSpPr txBox="1"/>
          <p:nvPr/>
        </p:nvSpPr>
        <p:spPr>
          <a:xfrm>
            <a:off x="2982652" y="380998"/>
            <a:ext cx="8142549"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0066"/>
                </a:solidFill>
                <a:latin typeface="Arial"/>
                <a:ea typeface="Arial"/>
                <a:cs typeface="Arial"/>
                <a:sym typeface="Arial"/>
              </a:defRPr>
            </a:lvl1pPr>
          </a:lstStyle>
          <a:p>
            <a:r>
              <a:rPr dirty="0"/>
              <a:t>RIGHT PLACE TO HEAR FROM GOD </a:t>
            </a:r>
            <a:r>
              <a:rPr lang="en-US" dirty="0"/>
              <a:t/>
            </a:r>
            <a:br>
              <a:rPr lang="en-US" dirty="0"/>
            </a:br>
            <a:r>
              <a:rPr sz="5400" b="0" dirty="0" err="1"/>
              <a:t>能夠聽到上帝的正確位置</a:t>
            </a:r>
            <a:endParaRPr sz="5400" b="0" dirty="0"/>
          </a:p>
        </p:txBody>
      </p:sp>
      <p:sp>
        <p:nvSpPr>
          <p:cNvPr id="251" name="Text Box 7"/>
          <p:cNvSpPr txBox="1"/>
          <p:nvPr/>
        </p:nvSpPr>
        <p:spPr>
          <a:xfrm>
            <a:off x="2068252" y="1587785"/>
            <a:ext cx="9056949"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576262" indent="-576262" algn="ctr">
              <a:spcBef>
                <a:spcPts val="1200"/>
              </a:spcBef>
              <a:defRPr sz="2000">
                <a:solidFill>
                  <a:srgbClr val="A50021"/>
                </a:solidFill>
                <a:latin typeface="Arial"/>
                <a:ea typeface="Arial"/>
                <a:cs typeface="Arial"/>
                <a:sym typeface="Arial"/>
              </a:defRPr>
            </a:pPr>
            <a:r>
              <a:rPr dirty="0"/>
              <a:t>1. </a:t>
            </a:r>
            <a:r>
              <a:rPr u="sng" dirty="0"/>
              <a:t>PROMISE</a:t>
            </a:r>
            <a:r>
              <a:rPr sz="4400" b="0" dirty="0"/>
              <a:t> </a:t>
            </a:r>
            <a:r>
              <a:rPr sz="4400" b="0" dirty="0" err="1"/>
              <a:t>應許</a:t>
            </a:r>
            <a:endParaRPr sz="4400" b="0" dirty="0"/>
          </a:p>
        </p:txBody>
      </p:sp>
      <p:sp>
        <p:nvSpPr>
          <p:cNvPr id="252" name="Rectangle 8"/>
          <p:cNvSpPr txBox="1"/>
          <p:nvPr/>
        </p:nvSpPr>
        <p:spPr>
          <a:xfrm>
            <a:off x="2068253" y="304800"/>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rPr dirty="0"/>
              <a:t>C</a:t>
            </a:r>
          </a:p>
        </p:txBody>
      </p:sp>
      <p:sp>
        <p:nvSpPr>
          <p:cNvPr id="253" name="Text Box 5"/>
          <p:cNvSpPr txBox="1"/>
          <p:nvPr/>
        </p:nvSpPr>
        <p:spPr>
          <a:xfrm>
            <a:off x="1057619" y="4171263"/>
            <a:ext cx="10807547" cy="1877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i="1">
                <a:solidFill>
                  <a:srgbClr val="003366"/>
                </a:solidFill>
              </a:defRPr>
            </a:pPr>
            <a:r>
              <a:rPr dirty="0"/>
              <a:t>“I will </a:t>
            </a:r>
            <a:r>
              <a:rPr u="sng" dirty="0"/>
              <a:t>instruct</a:t>
            </a:r>
            <a:r>
              <a:rPr dirty="0"/>
              <a:t> you and </a:t>
            </a:r>
            <a:r>
              <a:rPr u="sng" dirty="0"/>
              <a:t>teach</a:t>
            </a:r>
            <a:r>
              <a:rPr dirty="0"/>
              <a:t> you</a:t>
            </a:r>
            <a:r>
              <a:rPr lang="en-US" dirty="0"/>
              <a:t> </a:t>
            </a:r>
            <a:r>
              <a:rPr dirty="0"/>
              <a:t>in the way you should go; I will </a:t>
            </a:r>
            <a:r>
              <a:rPr u="sng" dirty="0"/>
              <a:t>guide you with My eye</a:t>
            </a:r>
            <a:r>
              <a:rPr dirty="0"/>
              <a:t>.”</a:t>
            </a:r>
            <a:br>
              <a:rPr dirty="0"/>
            </a:br>
            <a:r>
              <a:rPr dirty="0"/>
              <a:t>Psalm 32:8</a:t>
            </a:r>
          </a:p>
          <a:p>
            <a:pPr algn="ctr">
              <a:defRPr i="1">
                <a:solidFill>
                  <a:srgbClr val="003366"/>
                </a:solidFill>
              </a:defRPr>
            </a:pPr>
            <a:r>
              <a:rPr sz="4000" dirty="0"/>
              <a:t>詩 32:8	</a:t>
            </a:r>
            <a:r>
              <a:rPr sz="4000" dirty="0" err="1"/>
              <a:t>我要</a:t>
            </a:r>
            <a:r>
              <a:rPr sz="4000" u="sng" dirty="0" err="1"/>
              <a:t>教導</a:t>
            </a:r>
            <a:r>
              <a:rPr sz="4000" dirty="0" err="1"/>
              <a:t>你，</a:t>
            </a:r>
            <a:r>
              <a:rPr sz="4000" u="sng" dirty="0" err="1"/>
              <a:t>指示</a:t>
            </a:r>
            <a:r>
              <a:rPr sz="4000" dirty="0" err="1"/>
              <a:t>你當行的路；我要</a:t>
            </a:r>
            <a:r>
              <a:rPr sz="4000" u="sng" dirty="0" err="1"/>
              <a:t>定睛在你身上勸戒你</a:t>
            </a:r>
            <a:r>
              <a:rPr sz="4000" dirty="0"/>
              <a:t>。</a:t>
            </a:r>
          </a:p>
        </p:txBody>
      </p:sp>
      <p:sp>
        <p:nvSpPr>
          <p:cNvPr id="254" name="Text Box 11"/>
          <p:cNvSpPr txBox="1"/>
          <p:nvPr/>
        </p:nvSpPr>
        <p:spPr>
          <a:xfrm>
            <a:off x="2068252" y="2697692"/>
            <a:ext cx="4585936"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spcBef>
                <a:spcPts val="1200"/>
              </a:spcBef>
              <a:defRPr sz="2000">
                <a:solidFill>
                  <a:srgbClr val="FF0000"/>
                </a:solidFill>
              </a:defRPr>
            </a:pPr>
            <a:r>
              <a:rPr dirty="0"/>
              <a:t>TO MAKE INTELLIGENT</a:t>
            </a:r>
            <a:r>
              <a:rPr lang="en-US" dirty="0"/>
              <a:t> </a:t>
            </a:r>
            <a:r>
              <a:rPr dirty="0"/>
              <a:t>OR WISE </a:t>
            </a:r>
            <a:r>
              <a:rPr lang="en-US" dirty="0"/>
              <a:t/>
            </a:r>
            <a:br>
              <a:rPr lang="en-US" dirty="0"/>
            </a:br>
            <a:r>
              <a:rPr sz="4000" b="0" dirty="0" err="1"/>
              <a:t>使人有智慧</a:t>
            </a:r>
            <a:endParaRPr sz="4000" b="0" dirty="0"/>
          </a:p>
        </p:txBody>
      </p:sp>
      <p:sp>
        <p:nvSpPr>
          <p:cNvPr id="255" name="Text Box 13"/>
          <p:cNvSpPr txBox="1"/>
          <p:nvPr/>
        </p:nvSpPr>
        <p:spPr>
          <a:xfrm>
            <a:off x="6613250" y="2697693"/>
            <a:ext cx="3429003"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200"/>
              </a:spcBef>
              <a:defRPr sz="2000">
                <a:solidFill>
                  <a:srgbClr val="663300"/>
                </a:solidFill>
              </a:defRPr>
            </a:pPr>
            <a:r>
              <a:rPr dirty="0"/>
              <a:t> TO THROW, SHOOT  </a:t>
            </a:r>
            <a:br>
              <a:rPr dirty="0"/>
            </a:br>
            <a:r>
              <a:rPr sz="4000" b="0" dirty="0" err="1"/>
              <a:t>投擲</a:t>
            </a:r>
            <a:r>
              <a:rPr sz="4000" b="0" dirty="0"/>
              <a:t>, </a:t>
            </a:r>
            <a:r>
              <a:rPr sz="4000" b="0" dirty="0" err="1"/>
              <a:t>射箭</a:t>
            </a:r>
            <a:endParaRPr sz="4000" b="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p:tmAbs val="0"/>
                                  </p:iterate>
                                  <p:childTnLst>
                                    <p:set>
                                      <p:cBhvr>
                                        <p:cTn id="6" fill="hold"/>
                                        <p:tgtEl>
                                          <p:spTgt spid="252"/>
                                        </p:tgtEl>
                                        <p:attrNameLst>
                                          <p:attrName>style.visibility</p:attrName>
                                        </p:attrNameLst>
                                      </p:cBhvr>
                                      <p:to>
                                        <p:strVal val="visible"/>
                                      </p:to>
                                    </p:set>
                                    <p:anim calcmode="lin" valueType="num">
                                      <p:cBhvr>
                                        <p:cTn id="7" dur="1822" fill="hold"/>
                                        <p:tgtEl>
                                          <p:spTgt spid="252"/>
                                        </p:tgtEl>
                                        <p:attrNameLst>
                                          <p:attrName>ppt_x</p:attrName>
                                        </p:attrNameLst>
                                      </p:cBhvr>
                                      <p:tavLst>
                                        <p:tav tm="0">
                                          <p:val>
                                            <p:strVal val="#ppt_x"/>
                                          </p:val>
                                        </p:tav>
                                        <p:tav tm="100000">
                                          <p:val>
                                            <p:strVal val="#ppt_x"/>
                                          </p:val>
                                        </p:tav>
                                      </p:tavLst>
                                    </p:anim>
                                    <p:anim calcmode="lin" valueType="num">
                                      <p:cBhvr>
                                        <p:cTn id="8" dur="1822" fill="hold"/>
                                        <p:tgtEl>
                                          <p:spTgt spid="252"/>
                                        </p:tgtEl>
                                        <p:attrNameLst>
                                          <p:attrName>ppt_y</p:attrName>
                                        </p:attrNameLst>
                                      </p:cBhvr>
                                      <p:tavLst>
                                        <p:tav tm="0">
                                          <p:val>
                                            <p:strVal val="0-#ppt_h/2"/>
                                          </p:val>
                                        </p:tav>
                                        <p:tav tm="100000">
                                          <p:val>
                                            <p:strVal val="#ppt_y"/>
                                          </p:val>
                                        </p:tav>
                                      </p:tavLst>
                                    </p:anim>
                                  </p:childTnLst>
                                </p:cTn>
                              </p:par>
                            </p:childTnLst>
                          </p:cTn>
                        </p:par>
                        <p:par>
                          <p:cTn id="9" fill="hold">
                            <p:stCondLst>
                              <p:cond delay="1822"/>
                            </p:stCondLst>
                            <p:childTnLst>
                              <p:par>
                                <p:cTn id="10" presetID="9" presetClass="entr" fill="hold" grpId="0" nodeType="afterEffect">
                                  <p:stCondLst>
                                    <p:cond delay="0"/>
                                  </p:stCondLst>
                                  <p:iterate>
                                    <p:tmAbs val="0"/>
                                  </p:iterate>
                                  <p:childTnLst>
                                    <p:set>
                                      <p:cBhvr>
                                        <p:cTn id="11" fill="hold"/>
                                        <p:tgtEl>
                                          <p:spTgt spid="250"/>
                                        </p:tgtEl>
                                        <p:attrNameLst>
                                          <p:attrName>style.visibility</p:attrName>
                                        </p:attrNameLst>
                                      </p:cBhvr>
                                      <p:to>
                                        <p:strVal val="visible"/>
                                      </p:to>
                                    </p:set>
                                    <p:animEffect transition="in" filter="dissolve">
                                      <p:cBhvr>
                                        <p:cTn id="12" dur="500"/>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0" nodeType="clickEffect">
                                  <p:stCondLst>
                                    <p:cond delay="0"/>
                                  </p:stCondLst>
                                  <p:iterate>
                                    <p:tmAbs val="0"/>
                                  </p:iterate>
                                  <p:childTnLst>
                                    <p:set>
                                      <p:cBhvr>
                                        <p:cTn id="16" fill="hold"/>
                                        <p:tgtEl>
                                          <p:spTgt spid="251"/>
                                        </p:tgtEl>
                                        <p:attrNameLst>
                                          <p:attrName>style.visibility</p:attrName>
                                        </p:attrNameLst>
                                      </p:cBhvr>
                                      <p:to>
                                        <p:strVal val="visible"/>
                                      </p:to>
                                    </p:set>
                                    <p:animEffect transition="in" filter="dissolve">
                                      <p:cBhvr>
                                        <p:cTn id="17" dur="500"/>
                                        <p:tgtEl>
                                          <p:spTgt spid="251"/>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253"/>
                                        </p:tgtEl>
                                        <p:attrNameLst>
                                          <p:attrName>style.visibility</p:attrName>
                                        </p:attrNameLst>
                                      </p:cBhvr>
                                      <p:to>
                                        <p:strVal val="visible"/>
                                      </p:to>
                                    </p:set>
                                    <p:anim calcmode="lin" valueType="num">
                                      <p:cBhvr>
                                        <p:cTn id="21" dur="500" fill="hold"/>
                                        <p:tgtEl>
                                          <p:spTgt spid="253"/>
                                        </p:tgtEl>
                                        <p:attrNameLst>
                                          <p:attrName>ppt_w</p:attrName>
                                        </p:attrNameLst>
                                      </p:cBhvr>
                                      <p:tavLst>
                                        <p:tav tm="0">
                                          <p:val>
                                            <p:fltVal val="0"/>
                                          </p:val>
                                        </p:tav>
                                        <p:tav tm="100000">
                                          <p:val>
                                            <p:strVal val="#ppt_w"/>
                                          </p:val>
                                        </p:tav>
                                      </p:tavLst>
                                    </p:anim>
                                    <p:anim calcmode="lin" valueType="num">
                                      <p:cBhvr>
                                        <p:cTn id="22" dur="500" fill="hold"/>
                                        <p:tgtEl>
                                          <p:spTgt spid="253"/>
                                        </p:tgtEl>
                                        <p:attrNameLst>
                                          <p:attrName>ppt_h</p:attrName>
                                        </p:attrNameLst>
                                      </p:cBhvr>
                                      <p:tavLst>
                                        <p:tav tm="0">
                                          <p:val>
                                            <p:fltVal val="0"/>
                                          </p:val>
                                        </p:tav>
                                        <p:tav tm="100000">
                                          <p:val>
                                            <p:strVal val="#ppt_h"/>
                                          </p:val>
                                        </p:tav>
                                      </p:tavLst>
                                    </p:anim>
                                    <p:animEffect transition="in" filter="fade">
                                      <p:cBhvr>
                                        <p:cTn id="23" dur="500"/>
                                        <p:tgtEl>
                                          <p:spTgt spid="25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4"/>
                                        </p:tgtEl>
                                        <p:attrNameLst>
                                          <p:attrName>style.visibility</p:attrName>
                                        </p:attrNameLst>
                                      </p:cBhvr>
                                      <p:to>
                                        <p:strVal val="visible"/>
                                      </p:to>
                                    </p:set>
                                    <p:anim calcmode="lin" valueType="num">
                                      <p:cBhvr>
                                        <p:cTn id="28" dur="500" fill="hold"/>
                                        <p:tgtEl>
                                          <p:spTgt spid="254"/>
                                        </p:tgtEl>
                                        <p:attrNameLst>
                                          <p:attrName>ppt_w</p:attrName>
                                        </p:attrNameLst>
                                      </p:cBhvr>
                                      <p:tavLst>
                                        <p:tav tm="0">
                                          <p:val>
                                            <p:fltVal val="0"/>
                                          </p:val>
                                        </p:tav>
                                        <p:tav tm="100000">
                                          <p:val>
                                            <p:strVal val="#ppt_w"/>
                                          </p:val>
                                        </p:tav>
                                      </p:tavLst>
                                    </p:anim>
                                    <p:anim calcmode="lin" valueType="num">
                                      <p:cBhvr>
                                        <p:cTn id="29" dur="500" fill="hold"/>
                                        <p:tgtEl>
                                          <p:spTgt spid="254"/>
                                        </p:tgtEl>
                                        <p:attrNameLst>
                                          <p:attrName>ppt_h</p:attrName>
                                        </p:attrNameLst>
                                      </p:cBhvr>
                                      <p:tavLst>
                                        <p:tav tm="0">
                                          <p:val>
                                            <p:fltVal val="0"/>
                                          </p:val>
                                        </p:tav>
                                        <p:tav tm="100000">
                                          <p:val>
                                            <p:strVal val="#ppt_h"/>
                                          </p:val>
                                        </p:tav>
                                      </p:tavLst>
                                    </p:anim>
                                    <p:animEffect transition="in" filter="fade">
                                      <p:cBhvr>
                                        <p:cTn id="30" dur="500"/>
                                        <p:tgtEl>
                                          <p:spTgt spid="25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5"/>
                                        </p:tgtEl>
                                        <p:attrNameLst>
                                          <p:attrName>style.visibility</p:attrName>
                                        </p:attrNameLst>
                                      </p:cBhvr>
                                      <p:to>
                                        <p:strVal val="visible"/>
                                      </p:to>
                                    </p:set>
                                    <p:anim calcmode="lin" valueType="num">
                                      <p:cBhvr>
                                        <p:cTn id="35" dur="500" fill="hold"/>
                                        <p:tgtEl>
                                          <p:spTgt spid="255"/>
                                        </p:tgtEl>
                                        <p:attrNameLst>
                                          <p:attrName>ppt_w</p:attrName>
                                        </p:attrNameLst>
                                      </p:cBhvr>
                                      <p:tavLst>
                                        <p:tav tm="0">
                                          <p:val>
                                            <p:fltVal val="0"/>
                                          </p:val>
                                        </p:tav>
                                        <p:tav tm="100000">
                                          <p:val>
                                            <p:strVal val="#ppt_w"/>
                                          </p:val>
                                        </p:tav>
                                      </p:tavLst>
                                    </p:anim>
                                    <p:anim calcmode="lin" valueType="num">
                                      <p:cBhvr>
                                        <p:cTn id="36" dur="500" fill="hold"/>
                                        <p:tgtEl>
                                          <p:spTgt spid="255"/>
                                        </p:tgtEl>
                                        <p:attrNameLst>
                                          <p:attrName>ppt_h</p:attrName>
                                        </p:attrNameLst>
                                      </p:cBhvr>
                                      <p:tavLst>
                                        <p:tav tm="0">
                                          <p:val>
                                            <p:fltVal val="0"/>
                                          </p:val>
                                        </p:tav>
                                        <p:tav tm="100000">
                                          <p:val>
                                            <p:strVal val="#ppt_h"/>
                                          </p:val>
                                        </p:tav>
                                      </p:tavLst>
                                    </p:anim>
                                    <p:animEffect transition="in" filter="fade">
                                      <p:cBhvr>
                                        <p:cTn id="3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advAuto="0"/>
      <p:bldP spid="251" grpId="0" animBg="1" advAuto="0"/>
      <p:bldP spid="252" grpId="0" animBg="1" advAuto="0"/>
      <p:bldP spid="253" grpId="0" animBg="1"/>
      <p:bldP spid="254" grpId="0" animBg="1"/>
      <p:bldP spid="2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 Box 5"/>
          <p:cNvSpPr txBox="1"/>
          <p:nvPr/>
        </p:nvSpPr>
        <p:spPr>
          <a:xfrm>
            <a:off x="2068253" y="1592160"/>
            <a:ext cx="9056948"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576262" indent="-576262" algn="ctr">
              <a:spcBef>
                <a:spcPts val="1200"/>
              </a:spcBef>
              <a:defRPr sz="2000">
                <a:solidFill>
                  <a:srgbClr val="A50021"/>
                </a:solidFill>
                <a:latin typeface="Arial"/>
                <a:ea typeface="Arial"/>
                <a:cs typeface="Arial"/>
                <a:sym typeface="Arial"/>
              </a:defRPr>
            </a:pPr>
            <a:r>
              <a:rPr dirty="0"/>
              <a:t>2. </a:t>
            </a:r>
            <a:r>
              <a:rPr u="sng" dirty="0"/>
              <a:t>PROVISO</a:t>
            </a:r>
            <a:r>
              <a:rPr dirty="0"/>
              <a:t> (stipulated condition) </a:t>
            </a:r>
            <a:r>
              <a:rPr sz="4400" b="0" dirty="0" err="1"/>
              <a:t>附帶條件</a:t>
            </a:r>
            <a:endParaRPr sz="4400" b="0" dirty="0"/>
          </a:p>
        </p:txBody>
      </p:sp>
      <p:sp>
        <p:nvSpPr>
          <p:cNvPr id="262" name="Text Box 7"/>
          <p:cNvSpPr txBox="1"/>
          <p:nvPr/>
        </p:nvSpPr>
        <p:spPr>
          <a:xfrm>
            <a:off x="1600200" y="4126103"/>
            <a:ext cx="8991600" cy="1877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i="1"/>
            </a:pPr>
            <a:r>
              <a:rPr dirty="0"/>
              <a:t>“Do not be like the </a:t>
            </a:r>
            <a:r>
              <a:rPr u="sng" dirty="0">
                <a:solidFill>
                  <a:srgbClr val="FF0000"/>
                </a:solidFill>
              </a:rPr>
              <a:t>horse</a:t>
            </a:r>
            <a:r>
              <a:rPr dirty="0"/>
              <a:t> or like the </a:t>
            </a:r>
            <a:r>
              <a:rPr u="sng" dirty="0">
                <a:solidFill>
                  <a:srgbClr val="FF0000"/>
                </a:solidFill>
              </a:rPr>
              <a:t>mule</a:t>
            </a:r>
            <a:r>
              <a:rPr dirty="0"/>
              <a:t>, Which have no understanding...” </a:t>
            </a:r>
            <a:br>
              <a:rPr dirty="0"/>
            </a:br>
            <a:r>
              <a:rPr dirty="0"/>
              <a:t>Psalm 32:9</a:t>
            </a:r>
          </a:p>
          <a:p>
            <a:pPr algn="ctr">
              <a:defRPr i="1"/>
            </a:pPr>
            <a:r>
              <a:rPr sz="4000" b="0" dirty="0"/>
              <a:t>詩 32:9	</a:t>
            </a:r>
            <a:r>
              <a:rPr sz="4000" b="0" dirty="0" err="1"/>
              <a:t>你不可像那無知的騾馬，必用嚼環轡頭勒住他；不然，就不能馴服</a:t>
            </a:r>
            <a:r>
              <a:rPr sz="4000" b="0" dirty="0"/>
              <a:t>。</a:t>
            </a:r>
          </a:p>
        </p:txBody>
      </p:sp>
      <p:sp>
        <p:nvSpPr>
          <p:cNvPr id="263" name="Text Box 11"/>
          <p:cNvSpPr txBox="1"/>
          <p:nvPr/>
        </p:nvSpPr>
        <p:spPr>
          <a:xfrm>
            <a:off x="6792209" y="2716043"/>
            <a:ext cx="2734735"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200"/>
              </a:spcBef>
              <a:defRPr sz="2000">
                <a:solidFill>
                  <a:srgbClr val="663300"/>
                </a:solidFill>
              </a:defRPr>
            </a:lvl1pPr>
          </a:lstStyle>
          <a:p>
            <a:r>
              <a:rPr dirty="0"/>
              <a:t>STUBBORN </a:t>
            </a:r>
            <a:r>
              <a:rPr lang="en-US" dirty="0"/>
              <a:t/>
            </a:r>
            <a:br>
              <a:rPr lang="en-US" dirty="0"/>
            </a:br>
            <a:r>
              <a:rPr sz="4000" b="0" dirty="0" err="1"/>
              <a:t>倔强固執</a:t>
            </a:r>
            <a:endParaRPr sz="4000" b="0" dirty="0"/>
          </a:p>
        </p:txBody>
      </p:sp>
      <p:sp>
        <p:nvSpPr>
          <p:cNvPr id="264" name="Text Box 14"/>
          <p:cNvSpPr txBox="1"/>
          <p:nvPr/>
        </p:nvSpPr>
        <p:spPr>
          <a:xfrm>
            <a:off x="1476260" y="2706385"/>
            <a:ext cx="4780818"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spcBef>
                <a:spcPts val="1200"/>
              </a:spcBef>
              <a:defRPr sz="2000">
                <a:solidFill>
                  <a:srgbClr val="FF0000"/>
                </a:solidFill>
              </a:defRPr>
            </a:lvl1pPr>
          </a:lstStyle>
          <a:p>
            <a:r>
              <a:rPr dirty="0"/>
              <a:t>IMPETUOUS, IMPATIENT</a:t>
            </a:r>
            <a:r>
              <a:rPr lang="en-US" dirty="0"/>
              <a:t/>
            </a:r>
            <a:br>
              <a:rPr lang="en-US" dirty="0"/>
            </a:br>
            <a:r>
              <a:rPr lang="en-US" altLang="ja-JP" sz="4000" dirty="0"/>
              <a:t> </a:t>
            </a:r>
            <a:r>
              <a:rPr lang="ja-JP" altLang="en-US" sz="4000" b="0" dirty="0"/>
              <a:t>急躁魯莽</a:t>
            </a:r>
            <a:r>
              <a:rPr lang="en-US" sz="4000" b="0" dirty="0"/>
              <a:t>,</a:t>
            </a:r>
            <a:r>
              <a:rPr sz="4000" b="0" dirty="0"/>
              <a:t> </a:t>
            </a:r>
            <a:r>
              <a:rPr sz="4000" b="0" dirty="0" err="1"/>
              <a:t>沒有耐心</a:t>
            </a:r>
            <a:endParaRPr sz="4000" b="0" dirty="0"/>
          </a:p>
        </p:txBody>
      </p:sp>
      <p:sp>
        <p:nvSpPr>
          <p:cNvPr id="8" name="Text Box 2"/>
          <p:cNvSpPr txBox="1"/>
          <p:nvPr/>
        </p:nvSpPr>
        <p:spPr>
          <a:xfrm>
            <a:off x="2982652" y="457198"/>
            <a:ext cx="8142549"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0066"/>
                </a:solidFill>
                <a:latin typeface="Arial"/>
                <a:ea typeface="Arial"/>
                <a:cs typeface="Arial"/>
                <a:sym typeface="Arial"/>
              </a:defRPr>
            </a:lvl1pPr>
          </a:lstStyle>
          <a:p>
            <a:r>
              <a:rPr dirty="0"/>
              <a:t>RIGHT PLACE TO HEAR FROM GOD </a:t>
            </a:r>
            <a:r>
              <a:rPr lang="en-US" dirty="0"/>
              <a:t/>
            </a:r>
            <a:br>
              <a:rPr lang="en-US" dirty="0"/>
            </a:br>
            <a:r>
              <a:rPr sz="5400" b="0" dirty="0" err="1"/>
              <a:t>能夠聽到上帝的正確位置</a:t>
            </a:r>
            <a:endParaRPr sz="5400" b="0" dirty="0"/>
          </a:p>
        </p:txBody>
      </p:sp>
      <p:sp>
        <p:nvSpPr>
          <p:cNvPr id="10" name="Rectangle 8">
            <a:extLst>
              <a:ext uri="{FF2B5EF4-FFF2-40B4-BE49-F238E27FC236}">
                <a16:creationId xmlns:a16="http://schemas.microsoft.com/office/drawing/2014/main" id="{8B8196F1-A556-4589-ABA0-700E8050F709}"/>
              </a:ext>
            </a:extLst>
          </p:cNvPr>
          <p:cNvSpPr txBox="1"/>
          <p:nvPr/>
        </p:nvSpPr>
        <p:spPr>
          <a:xfrm>
            <a:off x="2068253" y="304800"/>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rPr dirty="0"/>
              <a: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61"/>
                                        </p:tgtEl>
                                        <p:attrNameLst>
                                          <p:attrName>style.visibility</p:attrName>
                                        </p:attrNameLst>
                                      </p:cBhvr>
                                      <p:to>
                                        <p:strVal val="visible"/>
                                      </p:to>
                                    </p:set>
                                    <p:animEffect transition="in" filter="dissolve">
                                      <p:cBhvr>
                                        <p:cTn id="7" dur="500"/>
                                        <p:tgtEl>
                                          <p:spTgt spid="261"/>
                                        </p:tgtEl>
                                      </p:cBhvr>
                                    </p:animEffect>
                                  </p:childTnLst>
                                </p:cTn>
                              </p:par>
                            </p:childTnLst>
                          </p:cTn>
                        </p:par>
                        <p:par>
                          <p:cTn id="8" fill="hold">
                            <p:stCondLst>
                              <p:cond delay="500"/>
                            </p:stCondLst>
                            <p:childTnLst>
                              <p:par>
                                <p:cTn id="9" presetID="19" presetClass="entr" presetSubtype="10" fill="hold" grpId="0" nodeType="afterEffect">
                                  <p:stCondLst>
                                    <p:cond delay="0"/>
                                  </p:stCondLst>
                                  <p:iterate>
                                    <p:tmAbs val="0"/>
                                  </p:iterate>
                                  <p:childTnLst>
                                    <p:set>
                                      <p:cBhvr>
                                        <p:cTn id="10" fill="hold"/>
                                        <p:tgtEl>
                                          <p:spTgt spid="262"/>
                                        </p:tgtEl>
                                        <p:attrNameLst>
                                          <p:attrName>style.visibility</p:attrName>
                                        </p:attrNameLst>
                                      </p:cBhvr>
                                      <p:to>
                                        <p:strVal val="visible"/>
                                      </p:to>
                                    </p:set>
                                    <p:anim calcmode="lin" valueType="num">
                                      <p:cBhvr>
                                        <p:cTn id="11" dur="500" fill="hold"/>
                                        <p:tgtEl>
                                          <p:spTgt spid="262"/>
                                        </p:tgtEl>
                                        <p:attrNameLst>
                                          <p:attrName>ppt_w</p:attrName>
                                        </p:attrNameLst>
                                      </p:cBhvr>
                                      <p:tavLst>
                                        <p:tav tm="0" fmla="#ppt_w*sin(2.5*pi*$)">
                                          <p:val>
                                            <p:fltVal val="0"/>
                                          </p:val>
                                        </p:tav>
                                        <p:tav tm="100000">
                                          <p:val>
                                            <p:fltVal val="1"/>
                                          </p:val>
                                        </p:tav>
                                      </p:tavLst>
                                    </p:anim>
                                    <p:anim calcmode="lin" valueType="num">
                                      <p:cBhvr>
                                        <p:cTn id="12" dur="500" fill="hold"/>
                                        <p:tgtEl>
                                          <p:spTgt spid="262"/>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64"/>
                                        </p:tgtEl>
                                        <p:attrNameLst>
                                          <p:attrName>style.visibility</p:attrName>
                                        </p:attrNameLst>
                                      </p:cBhvr>
                                      <p:to>
                                        <p:strVal val="visible"/>
                                      </p:to>
                                    </p:set>
                                    <p:anim calcmode="lin" valueType="num">
                                      <p:cBhvr>
                                        <p:cTn id="17" dur="500" fill="hold"/>
                                        <p:tgtEl>
                                          <p:spTgt spid="264"/>
                                        </p:tgtEl>
                                        <p:attrNameLst>
                                          <p:attrName>ppt_w</p:attrName>
                                        </p:attrNameLst>
                                      </p:cBhvr>
                                      <p:tavLst>
                                        <p:tav tm="0">
                                          <p:val>
                                            <p:fltVal val="0"/>
                                          </p:val>
                                        </p:tav>
                                        <p:tav tm="100000">
                                          <p:val>
                                            <p:strVal val="#ppt_w"/>
                                          </p:val>
                                        </p:tav>
                                      </p:tavLst>
                                    </p:anim>
                                    <p:anim calcmode="lin" valueType="num">
                                      <p:cBhvr>
                                        <p:cTn id="18" dur="500" fill="hold"/>
                                        <p:tgtEl>
                                          <p:spTgt spid="264"/>
                                        </p:tgtEl>
                                        <p:attrNameLst>
                                          <p:attrName>ppt_h</p:attrName>
                                        </p:attrNameLst>
                                      </p:cBhvr>
                                      <p:tavLst>
                                        <p:tav tm="0">
                                          <p:val>
                                            <p:fltVal val="0"/>
                                          </p:val>
                                        </p:tav>
                                        <p:tav tm="100000">
                                          <p:val>
                                            <p:strVal val="#ppt_h"/>
                                          </p:val>
                                        </p:tav>
                                      </p:tavLst>
                                    </p:anim>
                                    <p:animEffect transition="in" filter="fade">
                                      <p:cBhvr>
                                        <p:cTn id="19" dur="500"/>
                                        <p:tgtEl>
                                          <p:spTgt spid="26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63"/>
                                        </p:tgtEl>
                                        <p:attrNameLst>
                                          <p:attrName>style.visibility</p:attrName>
                                        </p:attrNameLst>
                                      </p:cBhvr>
                                      <p:to>
                                        <p:strVal val="visible"/>
                                      </p:to>
                                    </p:set>
                                    <p:anim calcmode="lin" valueType="num">
                                      <p:cBhvr>
                                        <p:cTn id="24" dur="500" fill="hold"/>
                                        <p:tgtEl>
                                          <p:spTgt spid="263"/>
                                        </p:tgtEl>
                                        <p:attrNameLst>
                                          <p:attrName>ppt_w</p:attrName>
                                        </p:attrNameLst>
                                      </p:cBhvr>
                                      <p:tavLst>
                                        <p:tav tm="0">
                                          <p:val>
                                            <p:fltVal val="0"/>
                                          </p:val>
                                        </p:tav>
                                        <p:tav tm="100000">
                                          <p:val>
                                            <p:strVal val="#ppt_w"/>
                                          </p:val>
                                        </p:tav>
                                      </p:tavLst>
                                    </p:anim>
                                    <p:anim calcmode="lin" valueType="num">
                                      <p:cBhvr>
                                        <p:cTn id="25" dur="500" fill="hold"/>
                                        <p:tgtEl>
                                          <p:spTgt spid="263"/>
                                        </p:tgtEl>
                                        <p:attrNameLst>
                                          <p:attrName>ppt_h</p:attrName>
                                        </p:attrNameLst>
                                      </p:cBhvr>
                                      <p:tavLst>
                                        <p:tav tm="0">
                                          <p:val>
                                            <p:fltVal val="0"/>
                                          </p:val>
                                        </p:tav>
                                        <p:tav tm="100000">
                                          <p:val>
                                            <p:strVal val="#ppt_h"/>
                                          </p:val>
                                        </p:tav>
                                      </p:tavLst>
                                    </p:anim>
                                    <p:animEffect transition="in" filter="fade">
                                      <p:cBhvr>
                                        <p:cTn id="26"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advAuto="0"/>
      <p:bldP spid="262" grpId="0" animBg="1" advAuto="0"/>
      <p:bldP spid="263" grpId="0" animBg="1"/>
      <p:bldP spid="2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 Box 7"/>
          <p:cNvSpPr txBox="1"/>
          <p:nvPr/>
        </p:nvSpPr>
        <p:spPr>
          <a:xfrm>
            <a:off x="6553200" y="1676399"/>
            <a:ext cx="4953000" cy="2954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i="1"/>
            </a:pPr>
            <a:r>
              <a:rPr dirty="0"/>
              <a:t>“…Which must be harnessed with </a:t>
            </a:r>
            <a:r>
              <a:rPr u="sng" dirty="0">
                <a:solidFill>
                  <a:srgbClr val="FF0000"/>
                </a:solidFill>
              </a:rPr>
              <a:t>bit and bridle</a:t>
            </a:r>
            <a:r>
              <a:rPr dirty="0"/>
              <a:t>,</a:t>
            </a:r>
            <a:br>
              <a:rPr dirty="0"/>
            </a:br>
            <a:r>
              <a:rPr dirty="0"/>
              <a:t>Else they will not come near you.” </a:t>
            </a:r>
            <a:br>
              <a:rPr dirty="0"/>
            </a:br>
            <a:r>
              <a:rPr dirty="0"/>
              <a:t>Psalm 32:9</a:t>
            </a:r>
          </a:p>
          <a:p>
            <a:pPr algn="ctr">
              <a:defRPr i="1"/>
            </a:pPr>
            <a:r>
              <a:rPr sz="4400" b="0" dirty="0"/>
              <a:t>詩 32:9 </a:t>
            </a:r>
            <a:r>
              <a:rPr sz="4400" b="0" dirty="0" err="1"/>
              <a:t>必用嚼環轡頭勒住他；不然，就不能馴服</a:t>
            </a:r>
            <a:r>
              <a:rPr sz="4400" b="0" dirty="0"/>
              <a:t>。</a:t>
            </a:r>
          </a:p>
        </p:txBody>
      </p:sp>
      <p:pic>
        <p:nvPicPr>
          <p:cNvPr id="269" name="Picture 17" descr="Picture 17"/>
          <p:cNvPicPr>
            <a:picLocks noChangeAspect="1"/>
          </p:cNvPicPr>
          <p:nvPr/>
        </p:nvPicPr>
        <p:blipFill>
          <a:blip r:embed="rId3">
            <a:extLst/>
          </a:blip>
          <a:stretch>
            <a:fillRect/>
          </a:stretch>
        </p:blipFill>
        <p:spPr>
          <a:xfrm>
            <a:off x="457200" y="543851"/>
            <a:ext cx="5791200" cy="6100807"/>
          </a:xfrm>
          <a:prstGeom prst="rect">
            <a:avLst/>
          </a:prstGeom>
          <a:ln w="12700">
            <a:miter lim="400000"/>
          </a:ln>
        </p:spPr>
      </p:pic>
      <p:sp>
        <p:nvSpPr>
          <p:cNvPr id="270" name="馬籠頭"/>
          <p:cNvSpPr txBox="1"/>
          <p:nvPr/>
        </p:nvSpPr>
        <p:spPr>
          <a:xfrm>
            <a:off x="744948" y="255724"/>
            <a:ext cx="1132839"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rPr dirty="0" err="1"/>
              <a:t>馬籠頭</a:t>
            </a:r>
            <a:endParaRPr dirty="0"/>
          </a:p>
        </p:txBody>
      </p:sp>
      <p:sp>
        <p:nvSpPr>
          <p:cNvPr id="271" name="喉索"/>
          <p:cNvSpPr txBox="1"/>
          <p:nvPr/>
        </p:nvSpPr>
        <p:spPr>
          <a:xfrm>
            <a:off x="231066" y="1350314"/>
            <a:ext cx="789939"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t>喉索</a:t>
            </a:r>
          </a:p>
        </p:txBody>
      </p:sp>
      <p:sp>
        <p:nvSpPr>
          <p:cNvPr id="272" name="眉帶"/>
          <p:cNvSpPr txBox="1"/>
          <p:nvPr/>
        </p:nvSpPr>
        <p:spPr>
          <a:xfrm>
            <a:off x="4205419" y="1245726"/>
            <a:ext cx="789939"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t>眉帶</a:t>
            </a:r>
          </a:p>
        </p:txBody>
      </p:sp>
      <p:sp>
        <p:nvSpPr>
          <p:cNvPr id="273" name="下巴帶"/>
          <p:cNvSpPr txBox="1"/>
          <p:nvPr/>
        </p:nvSpPr>
        <p:spPr>
          <a:xfrm>
            <a:off x="4444478" y="2187020"/>
            <a:ext cx="1132839"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t>下巴帶</a:t>
            </a:r>
          </a:p>
        </p:txBody>
      </p:sp>
      <p:sp>
        <p:nvSpPr>
          <p:cNvPr id="274" name="鼻箍"/>
          <p:cNvSpPr txBox="1"/>
          <p:nvPr/>
        </p:nvSpPr>
        <p:spPr>
          <a:xfrm>
            <a:off x="4623772" y="3128315"/>
            <a:ext cx="789939"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t>鼻箍</a:t>
            </a:r>
          </a:p>
        </p:txBody>
      </p:sp>
      <p:sp>
        <p:nvSpPr>
          <p:cNvPr id="275" name="韁繩"/>
          <p:cNvSpPr txBox="1"/>
          <p:nvPr/>
        </p:nvSpPr>
        <p:spPr>
          <a:xfrm>
            <a:off x="873536" y="6071726"/>
            <a:ext cx="875664"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t>韁繩 </a:t>
            </a:r>
          </a:p>
        </p:txBody>
      </p:sp>
      <p:sp>
        <p:nvSpPr>
          <p:cNvPr id="276" name="馬銜"/>
          <p:cNvSpPr txBox="1"/>
          <p:nvPr/>
        </p:nvSpPr>
        <p:spPr>
          <a:xfrm>
            <a:off x="2128595" y="6071726"/>
            <a:ext cx="961389" cy="57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700"/>
            </a:lvl1pPr>
          </a:lstStyle>
          <a:p>
            <a:r>
              <a:t>馬銜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 Box 4"/>
          <p:cNvSpPr txBox="1"/>
          <p:nvPr/>
        </p:nvSpPr>
        <p:spPr>
          <a:xfrm>
            <a:off x="1828799" y="1586424"/>
            <a:ext cx="9507553"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576262" indent="-576262">
              <a:spcBef>
                <a:spcPts val="1200"/>
              </a:spcBef>
              <a:defRPr sz="2000">
                <a:solidFill>
                  <a:srgbClr val="A50021"/>
                </a:solidFill>
                <a:latin typeface="Arial"/>
                <a:ea typeface="Arial"/>
                <a:cs typeface="Arial"/>
                <a:sym typeface="Arial"/>
              </a:defRPr>
            </a:pPr>
            <a:r>
              <a:rPr dirty="0"/>
              <a:t>3. </a:t>
            </a:r>
            <a:r>
              <a:rPr u="sng" dirty="0"/>
              <a:t>PRECEPT</a:t>
            </a:r>
            <a:r>
              <a:rPr dirty="0"/>
              <a:t> (rule or principle) </a:t>
            </a:r>
            <a:r>
              <a:rPr sz="4400" b="0" dirty="0" err="1"/>
              <a:t>訓詞法規</a:t>
            </a:r>
            <a:r>
              <a:rPr sz="4400" b="0" dirty="0"/>
              <a:t> (</a:t>
            </a:r>
            <a:r>
              <a:rPr sz="4400" b="0" dirty="0" err="1"/>
              <a:t>規則或原則</a:t>
            </a:r>
            <a:r>
              <a:rPr sz="4400" b="0" dirty="0"/>
              <a:t>)</a:t>
            </a:r>
          </a:p>
        </p:txBody>
      </p:sp>
      <p:sp>
        <p:nvSpPr>
          <p:cNvPr id="283" name="Text Box 6"/>
          <p:cNvSpPr txBox="1"/>
          <p:nvPr/>
        </p:nvSpPr>
        <p:spPr>
          <a:xfrm>
            <a:off x="1145756" y="2846941"/>
            <a:ext cx="9860096" cy="24314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i="1"/>
            </a:pPr>
            <a:r>
              <a:rPr dirty="0"/>
              <a:t>“Many sorrows shall be to the wicked; </a:t>
            </a:r>
          </a:p>
          <a:p>
            <a:pPr algn="ctr">
              <a:defRPr i="1">
                <a:solidFill>
                  <a:srgbClr val="FF3300"/>
                </a:solidFill>
              </a:defRPr>
            </a:pPr>
            <a:r>
              <a:rPr dirty="0"/>
              <a:t>But he who trusts in the LORD,</a:t>
            </a:r>
            <a:br>
              <a:rPr dirty="0"/>
            </a:br>
            <a:r>
              <a:rPr dirty="0"/>
              <a:t>mercy shall surround him.”</a:t>
            </a:r>
            <a:r>
              <a:rPr dirty="0">
                <a:solidFill>
                  <a:srgbClr val="000000"/>
                </a:solidFill>
              </a:rPr>
              <a:t> </a:t>
            </a:r>
            <a:br>
              <a:rPr dirty="0">
                <a:solidFill>
                  <a:srgbClr val="000000"/>
                </a:solidFill>
              </a:rPr>
            </a:br>
            <a:r>
              <a:rPr dirty="0">
                <a:solidFill>
                  <a:srgbClr val="000000"/>
                </a:solidFill>
              </a:rPr>
              <a:t>Psalm 32:10</a:t>
            </a:r>
          </a:p>
          <a:p>
            <a:pPr algn="ctr">
              <a:defRPr i="1">
                <a:solidFill>
                  <a:srgbClr val="FF3300"/>
                </a:solidFill>
              </a:defRPr>
            </a:pPr>
            <a:r>
              <a:rPr sz="4000" dirty="0">
                <a:solidFill>
                  <a:srgbClr val="000000"/>
                </a:solidFill>
              </a:rPr>
              <a:t>詩 32:10	</a:t>
            </a:r>
            <a:r>
              <a:rPr sz="4000" dirty="0" err="1">
                <a:solidFill>
                  <a:srgbClr val="000000"/>
                </a:solidFill>
              </a:rPr>
              <a:t>惡人必多受苦楚</a:t>
            </a:r>
            <a:r>
              <a:rPr sz="4000" dirty="0">
                <a:solidFill>
                  <a:srgbClr val="000000"/>
                </a:solidFill>
              </a:rPr>
              <a:t>；</a:t>
            </a:r>
            <a:r>
              <a:rPr lang="en-US" sz="4000" dirty="0">
                <a:solidFill>
                  <a:srgbClr val="000000"/>
                </a:solidFill>
              </a:rPr>
              <a:t/>
            </a:r>
            <a:br>
              <a:rPr lang="en-US" sz="4000" dirty="0">
                <a:solidFill>
                  <a:srgbClr val="000000"/>
                </a:solidFill>
              </a:rPr>
            </a:br>
            <a:r>
              <a:rPr sz="4000" dirty="0" err="1">
                <a:solidFill>
                  <a:srgbClr val="000000"/>
                </a:solidFill>
              </a:rPr>
              <a:t>惟獨倚靠耶和華的必有慈愛四面環繞他</a:t>
            </a:r>
            <a:r>
              <a:rPr sz="4000" dirty="0">
                <a:solidFill>
                  <a:srgbClr val="000000"/>
                </a:solidFill>
              </a:rPr>
              <a:t>。</a:t>
            </a:r>
          </a:p>
        </p:txBody>
      </p:sp>
      <p:sp>
        <p:nvSpPr>
          <p:cNvPr id="284" name="Text Box 11"/>
          <p:cNvSpPr txBox="1"/>
          <p:nvPr/>
        </p:nvSpPr>
        <p:spPr>
          <a:xfrm>
            <a:off x="7533702" y="2832335"/>
            <a:ext cx="2209800" cy="447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200"/>
              </a:spcBef>
              <a:defRPr sz="2000">
                <a:latin typeface="Comic Sans MS"/>
                <a:ea typeface="Comic Sans MS"/>
                <a:cs typeface="Comic Sans MS"/>
                <a:sym typeface="Comic Sans MS"/>
              </a:defRPr>
            </a:lvl1pPr>
          </a:lstStyle>
          <a:p>
            <a:r>
              <a:rPr dirty="0"/>
              <a:t>(vv. 1-4)</a:t>
            </a:r>
          </a:p>
        </p:txBody>
      </p:sp>
      <p:sp>
        <p:nvSpPr>
          <p:cNvPr id="285" name="Text Box 12"/>
          <p:cNvSpPr txBox="1"/>
          <p:nvPr/>
        </p:nvSpPr>
        <p:spPr>
          <a:xfrm>
            <a:off x="7533702" y="3194638"/>
            <a:ext cx="2209800" cy="447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200"/>
              </a:spcBef>
              <a:defRPr sz="2000">
                <a:solidFill>
                  <a:srgbClr val="FF0000"/>
                </a:solidFill>
                <a:latin typeface="Comic Sans MS"/>
                <a:ea typeface="Comic Sans MS"/>
                <a:cs typeface="Comic Sans MS"/>
                <a:sym typeface="Comic Sans MS"/>
              </a:defRPr>
            </a:lvl1pPr>
          </a:lstStyle>
          <a:p>
            <a:r>
              <a:rPr dirty="0"/>
              <a:t>(vv. 5-7)</a:t>
            </a:r>
          </a:p>
        </p:txBody>
      </p:sp>
      <p:sp>
        <p:nvSpPr>
          <p:cNvPr id="8" name="Text Box 2"/>
          <p:cNvSpPr txBox="1"/>
          <p:nvPr/>
        </p:nvSpPr>
        <p:spPr>
          <a:xfrm>
            <a:off x="2982652" y="457198"/>
            <a:ext cx="8142549"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0066"/>
                </a:solidFill>
                <a:latin typeface="Arial"/>
                <a:ea typeface="Arial"/>
                <a:cs typeface="Arial"/>
                <a:sym typeface="Arial"/>
              </a:defRPr>
            </a:lvl1pPr>
          </a:lstStyle>
          <a:p>
            <a:r>
              <a:rPr dirty="0"/>
              <a:t>RIGHT PLACE TO HEAR FROM GOD </a:t>
            </a:r>
            <a:r>
              <a:rPr lang="en-US" dirty="0"/>
              <a:t/>
            </a:r>
            <a:br>
              <a:rPr lang="en-US" dirty="0"/>
            </a:br>
            <a:r>
              <a:rPr sz="5400" b="0" dirty="0" err="1"/>
              <a:t>能夠聽到上帝的正確位置</a:t>
            </a:r>
            <a:endParaRPr sz="5400" b="0" dirty="0"/>
          </a:p>
        </p:txBody>
      </p:sp>
      <p:sp>
        <p:nvSpPr>
          <p:cNvPr id="10" name="Rectangle 8">
            <a:extLst>
              <a:ext uri="{FF2B5EF4-FFF2-40B4-BE49-F238E27FC236}">
                <a16:creationId xmlns:a16="http://schemas.microsoft.com/office/drawing/2014/main" id="{33CB9D71-D4E1-4644-A8B2-803C050BAA4E}"/>
              </a:ext>
            </a:extLst>
          </p:cNvPr>
          <p:cNvSpPr txBox="1"/>
          <p:nvPr/>
        </p:nvSpPr>
        <p:spPr>
          <a:xfrm>
            <a:off x="2068253" y="304800"/>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rPr dirty="0"/>
              <a: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82"/>
                                        </p:tgtEl>
                                        <p:attrNameLst>
                                          <p:attrName>style.visibility</p:attrName>
                                        </p:attrNameLst>
                                      </p:cBhvr>
                                      <p:to>
                                        <p:strVal val="visible"/>
                                      </p:to>
                                    </p:set>
                                    <p:animEffect transition="in" filter="dissolve">
                                      <p:cBhvr>
                                        <p:cTn id="7" dur="500"/>
                                        <p:tgtEl>
                                          <p:spTgt spid="282"/>
                                        </p:tgtEl>
                                      </p:cBhvr>
                                    </p:animEffect>
                                  </p:childTnLst>
                                </p:cTn>
                              </p:par>
                            </p:childTnLst>
                          </p:cTn>
                        </p:par>
                        <p:par>
                          <p:cTn id="8" fill="hold">
                            <p:stCondLst>
                              <p:cond delay="500"/>
                            </p:stCondLst>
                            <p:childTnLst>
                              <p:par>
                                <p:cTn id="9" presetID="19" presetClass="entr" presetSubtype="10" fill="hold" grpId="0" nodeType="afterEffect">
                                  <p:stCondLst>
                                    <p:cond delay="0"/>
                                  </p:stCondLst>
                                  <p:iterate>
                                    <p:tmAbs val="0"/>
                                  </p:iterate>
                                  <p:childTnLst>
                                    <p:set>
                                      <p:cBhvr>
                                        <p:cTn id="10" fill="hold"/>
                                        <p:tgtEl>
                                          <p:spTgt spid="283"/>
                                        </p:tgtEl>
                                        <p:attrNameLst>
                                          <p:attrName>style.visibility</p:attrName>
                                        </p:attrNameLst>
                                      </p:cBhvr>
                                      <p:to>
                                        <p:strVal val="visible"/>
                                      </p:to>
                                    </p:set>
                                    <p:anim calcmode="lin" valueType="num">
                                      <p:cBhvr>
                                        <p:cTn id="11" dur="500" fill="hold"/>
                                        <p:tgtEl>
                                          <p:spTgt spid="283"/>
                                        </p:tgtEl>
                                        <p:attrNameLst>
                                          <p:attrName>ppt_w</p:attrName>
                                        </p:attrNameLst>
                                      </p:cBhvr>
                                      <p:tavLst>
                                        <p:tav tm="0" fmla="#ppt_w*sin(2.5*pi*$)">
                                          <p:val>
                                            <p:fltVal val="0"/>
                                          </p:val>
                                        </p:tav>
                                        <p:tav tm="100000">
                                          <p:val>
                                            <p:fltVal val="1"/>
                                          </p:val>
                                        </p:tav>
                                      </p:tavLst>
                                    </p:anim>
                                    <p:anim calcmode="lin" valueType="num">
                                      <p:cBhvr>
                                        <p:cTn id="12" dur="500" fill="hold"/>
                                        <p:tgtEl>
                                          <p:spTgt spid="283"/>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p:tmAbs val="0"/>
                                  </p:iterate>
                                  <p:childTnLst>
                                    <p:set>
                                      <p:cBhvr>
                                        <p:cTn id="16" dur="1" fill="hold">
                                          <p:stCondLst>
                                            <p:cond delay="0"/>
                                          </p:stCondLst>
                                        </p:cTn>
                                        <p:tgtEl>
                                          <p:spTgt spid="284"/>
                                        </p:tgtEl>
                                        <p:attrNameLst>
                                          <p:attrName>style.visibility</p:attrName>
                                        </p:attrNameLst>
                                      </p:cBhvr>
                                      <p:to>
                                        <p:strVal val="visible"/>
                                      </p:to>
                                    </p:set>
                                    <p:anim calcmode="lin" valueType="num">
                                      <p:cBhvr additive="base">
                                        <p:cTn id="17" dur="455" fill="hold"/>
                                        <p:tgtEl>
                                          <p:spTgt spid="284"/>
                                        </p:tgtEl>
                                        <p:attrNameLst>
                                          <p:attrName>ppt_x</p:attrName>
                                        </p:attrNameLst>
                                      </p:cBhvr>
                                      <p:tavLst>
                                        <p:tav tm="0">
                                          <p:val>
                                            <p:strVal val="1+#ppt_w/2"/>
                                          </p:val>
                                        </p:tav>
                                        <p:tav tm="100000">
                                          <p:val>
                                            <p:strVal val="#ppt_x"/>
                                          </p:val>
                                        </p:tav>
                                      </p:tavLst>
                                    </p:anim>
                                    <p:anim calcmode="lin" valueType="num">
                                      <p:cBhvr additive="base">
                                        <p:cTn id="18" dur="455" fill="hold"/>
                                        <p:tgtEl>
                                          <p:spTgt spid="28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p:tmAbs val="0"/>
                                  </p:iterate>
                                  <p:childTnLst>
                                    <p:set>
                                      <p:cBhvr>
                                        <p:cTn id="22" dur="1" fill="hold">
                                          <p:stCondLst>
                                            <p:cond delay="0"/>
                                          </p:stCondLst>
                                        </p:cTn>
                                        <p:tgtEl>
                                          <p:spTgt spid="285"/>
                                        </p:tgtEl>
                                        <p:attrNameLst>
                                          <p:attrName>style.visibility</p:attrName>
                                        </p:attrNameLst>
                                      </p:cBhvr>
                                      <p:to>
                                        <p:strVal val="visible"/>
                                      </p:to>
                                    </p:set>
                                    <p:anim calcmode="lin" valueType="num">
                                      <p:cBhvr additive="base">
                                        <p:cTn id="23" dur="455" fill="hold"/>
                                        <p:tgtEl>
                                          <p:spTgt spid="285"/>
                                        </p:tgtEl>
                                        <p:attrNameLst>
                                          <p:attrName>ppt_x</p:attrName>
                                        </p:attrNameLst>
                                      </p:cBhvr>
                                      <p:tavLst>
                                        <p:tav tm="0">
                                          <p:val>
                                            <p:strVal val="1+#ppt_w/2"/>
                                          </p:val>
                                        </p:tav>
                                        <p:tav tm="100000">
                                          <p:val>
                                            <p:strVal val="#ppt_x"/>
                                          </p:val>
                                        </p:tav>
                                      </p:tavLst>
                                    </p:anim>
                                    <p:anim calcmode="lin" valueType="num">
                                      <p:cBhvr additive="base">
                                        <p:cTn id="24" dur="455" fill="hold"/>
                                        <p:tgtEl>
                                          <p:spTgt spid="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advAuto="0"/>
      <p:bldP spid="283" grpId="0" animBg="1" advAuto="0"/>
      <p:bldP spid="284" grpId="0" animBg="1" advAuto="0"/>
      <p:bldP spid="285"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 Box 4"/>
          <p:cNvSpPr txBox="1"/>
          <p:nvPr/>
        </p:nvSpPr>
        <p:spPr>
          <a:xfrm>
            <a:off x="4337730" y="1578130"/>
            <a:ext cx="3495266"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576262" indent="-576262" algn="ctr">
              <a:spcBef>
                <a:spcPts val="1200"/>
              </a:spcBef>
              <a:defRPr sz="2000">
                <a:solidFill>
                  <a:srgbClr val="A50021"/>
                </a:solidFill>
                <a:latin typeface="Arial"/>
                <a:ea typeface="Arial"/>
                <a:cs typeface="Arial"/>
                <a:sym typeface="Arial"/>
              </a:defRPr>
            </a:pPr>
            <a:r>
              <a:rPr dirty="0"/>
              <a:t>4. </a:t>
            </a:r>
            <a:r>
              <a:rPr u="sng" dirty="0"/>
              <a:t>PROCEDURE</a:t>
            </a:r>
            <a:r>
              <a:rPr sz="4400" b="0" dirty="0"/>
              <a:t> </a:t>
            </a:r>
            <a:r>
              <a:rPr sz="4400" b="0" dirty="0" err="1"/>
              <a:t>程序</a:t>
            </a:r>
            <a:r>
              <a:rPr sz="4400" b="0" dirty="0"/>
              <a:t> </a:t>
            </a:r>
          </a:p>
        </p:txBody>
      </p:sp>
      <p:sp>
        <p:nvSpPr>
          <p:cNvPr id="292" name="Text Box 6"/>
          <p:cNvSpPr txBox="1"/>
          <p:nvPr/>
        </p:nvSpPr>
        <p:spPr>
          <a:xfrm>
            <a:off x="281310" y="4526509"/>
            <a:ext cx="11608106"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600" i="1">
                <a:solidFill>
                  <a:srgbClr val="002060"/>
                </a:solidFill>
              </a:defRPr>
            </a:pPr>
            <a:r>
              <a:rPr dirty="0"/>
              <a:t>“Be </a:t>
            </a:r>
            <a:r>
              <a:rPr dirty="0">
                <a:solidFill>
                  <a:srgbClr val="FF0000"/>
                </a:solidFill>
              </a:rPr>
              <a:t>glad</a:t>
            </a:r>
            <a:r>
              <a:rPr dirty="0"/>
              <a:t> in the LORD</a:t>
            </a:r>
            <a:r>
              <a:rPr lang="en-US" dirty="0"/>
              <a:t> </a:t>
            </a:r>
            <a:r>
              <a:rPr dirty="0"/>
              <a:t>and </a:t>
            </a:r>
            <a:r>
              <a:rPr dirty="0">
                <a:solidFill>
                  <a:srgbClr val="FF0000"/>
                </a:solidFill>
              </a:rPr>
              <a:t>rejoice</a:t>
            </a:r>
            <a:r>
              <a:rPr dirty="0"/>
              <a:t>, you righteous;</a:t>
            </a:r>
            <a:r>
              <a:rPr lang="en-US" dirty="0"/>
              <a:t> </a:t>
            </a:r>
            <a:r>
              <a:rPr dirty="0"/>
              <a:t>and shout for </a:t>
            </a:r>
            <a:r>
              <a:rPr dirty="0">
                <a:solidFill>
                  <a:srgbClr val="FF0000"/>
                </a:solidFill>
              </a:rPr>
              <a:t>joy</a:t>
            </a:r>
            <a:r>
              <a:rPr dirty="0"/>
              <a:t>,</a:t>
            </a:r>
            <a:r>
              <a:rPr lang="en-US" dirty="0"/>
              <a:t> </a:t>
            </a:r>
            <a:r>
              <a:rPr dirty="0"/>
              <a:t>all you upright in heart.” </a:t>
            </a:r>
            <a:br>
              <a:rPr dirty="0"/>
            </a:br>
            <a:r>
              <a:rPr dirty="0"/>
              <a:t>Psalm 32:11</a:t>
            </a:r>
          </a:p>
          <a:p>
            <a:pPr algn="ctr">
              <a:defRPr sz="1600" i="1">
                <a:solidFill>
                  <a:srgbClr val="002060"/>
                </a:solidFill>
              </a:defRPr>
            </a:pPr>
            <a:r>
              <a:rPr sz="4000" dirty="0"/>
              <a:t>詩 32:11	</a:t>
            </a:r>
            <a:r>
              <a:rPr sz="4000" dirty="0" err="1"/>
              <a:t>你們義人應當靠耶和華歡喜快樂</a:t>
            </a:r>
            <a:r>
              <a:rPr sz="4000" dirty="0"/>
              <a:t>；</a:t>
            </a:r>
            <a:r>
              <a:rPr lang="en-US" sz="4000" dirty="0"/>
              <a:t/>
            </a:r>
            <a:br>
              <a:rPr lang="en-US" sz="4000" dirty="0"/>
            </a:br>
            <a:r>
              <a:rPr sz="4000" dirty="0" err="1"/>
              <a:t>你們心裡正直的人都當歡呼</a:t>
            </a:r>
            <a:r>
              <a:rPr sz="4000" dirty="0"/>
              <a:t>。</a:t>
            </a:r>
          </a:p>
        </p:txBody>
      </p:sp>
      <p:sp>
        <p:nvSpPr>
          <p:cNvPr id="293" name="Text Box 7"/>
          <p:cNvSpPr txBox="1"/>
          <p:nvPr/>
        </p:nvSpPr>
        <p:spPr>
          <a:xfrm>
            <a:off x="3516052" y="2489060"/>
            <a:ext cx="670560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576262" indent="-576262">
              <a:spcBef>
                <a:spcPts val="1200"/>
              </a:spcBef>
              <a:defRPr sz="2000"/>
            </a:lvl1pPr>
          </a:lstStyle>
          <a:p>
            <a:r>
              <a:rPr dirty="0"/>
              <a:t>a. Be free in your spirit. </a:t>
            </a:r>
            <a:r>
              <a:rPr sz="4000" dirty="0" err="1"/>
              <a:t>靈裡得自由</a:t>
            </a:r>
            <a:endParaRPr sz="4000" dirty="0"/>
          </a:p>
        </p:txBody>
      </p:sp>
      <p:sp>
        <p:nvSpPr>
          <p:cNvPr id="7" name="Text Box 2"/>
          <p:cNvSpPr txBox="1"/>
          <p:nvPr/>
        </p:nvSpPr>
        <p:spPr>
          <a:xfrm>
            <a:off x="2982652" y="457198"/>
            <a:ext cx="8142549"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0066"/>
                </a:solidFill>
                <a:latin typeface="Arial"/>
                <a:ea typeface="Arial"/>
                <a:cs typeface="Arial"/>
                <a:sym typeface="Arial"/>
              </a:defRPr>
            </a:lvl1pPr>
          </a:lstStyle>
          <a:p>
            <a:r>
              <a:rPr dirty="0"/>
              <a:t>RIGHT PLACE TO HEAR FROM GOD </a:t>
            </a:r>
            <a:r>
              <a:rPr lang="en-US" dirty="0"/>
              <a:t/>
            </a:r>
            <a:br>
              <a:rPr lang="en-US" dirty="0"/>
            </a:br>
            <a:r>
              <a:rPr sz="5400" b="0" dirty="0" err="1"/>
              <a:t>能夠聽到上帝的正確位置</a:t>
            </a:r>
            <a:endParaRPr sz="5400" b="0" dirty="0"/>
          </a:p>
        </p:txBody>
      </p:sp>
      <p:sp>
        <p:nvSpPr>
          <p:cNvPr id="9" name="Rectangle 8">
            <a:extLst>
              <a:ext uri="{FF2B5EF4-FFF2-40B4-BE49-F238E27FC236}">
                <a16:creationId xmlns:a16="http://schemas.microsoft.com/office/drawing/2014/main" id="{468A6DE4-644B-4BAF-A013-933D13E55736}"/>
              </a:ext>
            </a:extLst>
          </p:cNvPr>
          <p:cNvSpPr txBox="1"/>
          <p:nvPr/>
        </p:nvSpPr>
        <p:spPr>
          <a:xfrm>
            <a:off x="2068253" y="304800"/>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rPr dirty="0"/>
              <a:t>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91"/>
                                        </p:tgtEl>
                                        <p:attrNameLst>
                                          <p:attrName>style.visibility</p:attrName>
                                        </p:attrNameLst>
                                      </p:cBhvr>
                                      <p:to>
                                        <p:strVal val="visible"/>
                                      </p:to>
                                    </p:set>
                                    <p:animEffect transition="in" filter="dissolve">
                                      <p:cBhvr>
                                        <p:cTn id="7" dur="500"/>
                                        <p:tgtEl>
                                          <p:spTgt spid="291"/>
                                        </p:tgtEl>
                                      </p:cBhvr>
                                    </p:animEffect>
                                  </p:childTnLst>
                                </p:cTn>
                              </p:par>
                            </p:childTnLst>
                          </p:cTn>
                        </p:par>
                        <p:par>
                          <p:cTn id="8" fill="hold">
                            <p:stCondLst>
                              <p:cond delay="500"/>
                            </p:stCondLst>
                            <p:childTnLst>
                              <p:par>
                                <p:cTn id="9" presetID="2" presetClass="entr" presetSubtype="8" fill="hold" grpId="0" nodeType="afterEffect">
                                  <p:stCondLst>
                                    <p:cond delay="0"/>
                                  </p:stCondLst>
                                  <p:iterate>
                                    <p:tmAbs val="0"/>
                                  </p:iterate>
                                  <p:childTnLst>
                                    <p:set>
                                      <p:cBhvr>
                                        <p:cTn id="10" fill="hold"/>
                                        <p:tgtEl>
                                          <p:spTgt spid="293"/>
                                        </p:tgtEl>
                                        <p:attrNameLst>
                                          <p:attrName>style.visibility</p:attrName>
                                        </p:attrNameLst>
                                      </p:cBhvr>
                                      <p:to>
                                        <p:strVal val="visible"/>
                                      </p:to>
                                    </p:set>
                                    <p:anim calcmode="lin" valueType="num">
                                      <p:cBhvr>
                                        <p:cTn id="11" dur="1000" fill="hold"/>
                                        <p:tgtEl>
                                          <p:spTgt spid="293"/>
                                        </p:tgtEl>
                                        <p:attrNameLst>
                                          <p:attrName>ppt_x</p:attrName>
                                        </p:attrNameLst>
                                      </p:cBhvr>
                                      <p:tavLst>
                                        <p:tav tm="0">
                                          <p:val>
                                            <p:strVal val="0-#ppt_w/2"/>
                                          </p:val>
                                        </p:tav>
                                        <p:tav tm="100000">
                                          <p:val>
                                            <p:strVal val="#ppt_x"/>
                                          </p:val>
                                        </p:tav>
                                      </p:tavLst>
                                    </p:anim>
                                    <p:anim calcmode="lin" valueType="num">
                                      <p:cBhvr>
                                        <p:cTn id="12" dur="1000" fill="hold"/>
                                        <p:tgtEl>
                                          <p:spTgt spid="29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9" presetClass="entr" presetSubtype="10" fill="hold" grpId="0" nodeType="afterEffect">
                                  <p:stCondLst>
                                    <p:cond delay="0"/>
                                  </p:stCondLst>
                                  <p:iterate>
                                    <p:tmAbs val="0"/>
                                  </p:iterate>
                                  <p:childTnLst>
                                    <p:set>
                                      <p:cBhvr>
                                        <p:cTn id="15" fill="hold"/>
                                        <p:tgtEl>
                                          <p:spTgt spid="292"/>
                                        </p:tgtEl>
                                        <p:attrNameLst>
                                          <p:attrName>style.visibility</p:attrName>
                                        </p:attrNameLst>
                                      </p:cBhvr>
                                      <p:to>
                                        <p:strVal val="visible"/>
                                      </p:to>
                                    </p:set>
                                    <p:anim calcmode="lin" valueType="num">
                                      <p:cBhvr>
                                        <p:cTn id="16" dur="500" fill="hold"/>
                                        <p:tgtEl>
                                          <p:spTgt spid="292"/>
                                        </p:tgtEl>
                                        <p:attrNameLst>
                                          <p:attrName>ppt_w</p:attrName>
                                        </p:attrNameLst>
                                      </p:cBhvr>
                                      <p:tavLst>
                                        <p:tav tm="0" fmla="#ppt_w*sin(2.5*pi*$)">
                                          <p:val>
                                            <p:fltVal val="0"/>
                                          </p:val>
                                        </p:tav>
                                        <p:tav tm="100000">
                                          <p:val>
                                            <p:fltVal val="1"/>
                                          </p:val>
                                        </p:tav>
                                      </p:tavLst>
                                    </p:anim>
                                    <p:anim calcmode="lin" valueType="num">
                                      <p:cBhvr>
                                        <p:cTn id="17" dur="500" fill="hold"/>
                                        <p:tgtEl>
                                          <p:spTgt spid="2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advAuto="0"/>
      <p:bldP spid="292" grpId="0" animBg="1" advAuto="0"/>
      <p:bldP spid="293"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 Box 4"/>
          <p:cNvSpPr txBox="1"/>
          <p:nvPr/>
        </p:nvSpPr>
        <p:spPr>
          <a:xfrm>
            <a:off x="4337730" y="1578130"/>
            <a:ext cx="3495266" cy="769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576262" indent="-576262" algn="ctr">
              <a:spcBef>
                <a:spcPts val="1200"/>
              </a:spcBef>
              <a:defRPr sz="2000">
                <a:solidFill>
                  <a:srgbClr val="A50021"/>
                </a:solidFill>
                <a:latin typeface="Arial"/>
                <a:ea typeface="Arial"/>
                <a:cs typeface="Arial"/>
                <a:sym typeface="Arial"/>
              </a:defRPr>
            </a:pPr>
            <a:r>
              <a:rPr dirty="0"/>
              <a:t>4. </a:t>
            </a:r>
            <a:r>
              <a:rPr u="sng" dirty="0"/>
              <a:t>PROCEDURE</a:t>
            </a:r>
            <a:r>
              <a:rPr sz="4400" b="0" dirty="0"/>
              <a:t> </a:t>
            </a:r>
            <a:r>
              <a:rPr sz="4400" b="0" dirty="0" err="1"/>
              <a:t>程序</a:t>
            </a:r>
            <a:r>
              <a:rPr sz="4400" b="0" dirty="0"/>
              <a:t> </a:t>
            </a:r>
          </a:p>
        </p:txBody>
      </p:sp>
      <p:sp>
        <p:nvSpPr>
          <p:cNvPr id="292" name="Text Box 6"/>
          <p:cNvSpPr txBox="1"/>
          <p:nvPr/>
        </p:nvSpPr>
        <p:spPr>
          <a:xfrm>
            <a:off x="281310" y="4526509"/>
            <a:ext cx="11608106" cy="1815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sz="1600" i="1">
                <a:solidFill>
                  <a:srgbClr val="002060"/>
                </a:solidFill>
              </a:defRPr>
            </a:pPr>
            <a:r>
              <a:rPr dirty="0">
                <a:solidFill>
                  <a:srgbClr val="002060"/>
                </a:solidFill>
              </a:rPr>
              <a:t>“Be glad in the LORD</a:t>
            </a:r>
            <a:r>
              <a:rPr lang="en-US" dirty="0">
                <a:solidFill>
                  <a:srgbClr val="002060"/>
                </a:solidFill>
              </a:rPr>
              <a:t> </a:t>
            </a:r>
            <a:r>
              <a:rPr dirty="0">
                <a:solidFill>
                  <a:srgbClr val="002060"/>
                </a:solidFill>
              </a:rPr>
              <a:t>and rejoice, you </a:t>
            </a:r>
            <a:r>
              <a:rPr dirty="0">
                <a:solidFill>
                  <a:srgbClr val="FF0000"/>
                </a:solidFill>
              </a:rPr>
              <a:t>righteous</a:t>
            </a:r>
            <a:r>
              <a:rPr dirty="0">
                <a:solidFill>
                  <a:srgbClr val="002060"/>
                </a:solidFill>
              </a:rPr>
              <a:t>;</a:t>
            </a:r>
            <a:r>
              <a:rPr lang="en-US" dirty="0">
                <a:solidFill>
                  <a:srgbClr val="002060"/>
                </a:solidFill>
              </a:rPr>
              <a:t> </a:t>
            </a:r>
            <a:r>
              <a:rPr dirty="0">
                <a:solidFill>
                  <a:srgbClr val="002060"/>
                </a:solidFill>
              </a:rPr>
              <a:t>and shout for joy,</a:t>
            </a:r>
            <a:r>
              <a:rPr lang="en-US" dirty="0">
                <a:solidFill>
                  <a:srgbClr val="002060"/>
                </a:solidFill>
              </a:rPr>
              <a:t> </a:t>
            </a:r>
            <a:r>
              <a:rPr dirty="0">
                <a:solidFill>
                  <a:srgbClr val="002060"/>
                </a:solidFill>
              </a:rPr>
              <a:t>all you </a:t>
            </a:r>
            <a:r>
              <a:rPr dirty="0">
                <a:solidFill>
                  <a:srgbClr val="FF0000"/>
                </a:solidFill>
              </a:rPr>
              <a:t>upright</a:t>
            </a:r>
            <a:r>
              <a:rPr dirty="0">
                <a:solidFill>
                  <a:srgbClr val="002060"/>
                </a:solidFill>
              </a:rPr>
              <a:t> in heart.” </a:t>
            </a:r>
            <a:r>
              <a:rPr dirty="0"/>
              <a:t/>
            </a:r>
            <a:br>
              <a:rPr dirty="0"/>
            </a:br>
            <a:r>
              <a:rPr dirty="0"/>
              <a:t>Psalm 32:11</a:t>
            </a:r>
          </a:p>
          <a:p>
            <a:pPr algn="ctr">
              <a:defRPr sz="1600" i="1">
                <a:solidFill>
                  <a:srgbClr val="002060"/>
                </a:solidFill>
              </a:defRPr>
            </a:pPr>
            <a:r>
              <a:rPr sz="4000" dirty="0"/>
              <a:t>詩 32:11	</a:t>
            </a:r>
            <a:r>
              <a:rPr sz="4000" dirty="0" err="1"/>
              <a:t>你們義</a:t>
            </a:r>
            <a:r>
              <a:rPr sz="4000" dirty="0" err="1">
                <a:solidFill>
                  <a:srgbClr val="002060"/>
                </a:solidFill>
              </a:rPr>
              <a:t>人</a:t>
            </a:r>
            <a:r>
              <a:rPr sz="4000" dirty="0" err="1"/>
              <a:t>應當靠耶和華歡喜快樂</a:t>
            </a:r>
            <a:r>
              <a:rPr sz="4000" dirty="0"/>
              <a:t>；</a:t>
            </a:r>
            <a:r>
              <a:rPr lang="en-US" sz="4000" dirty="0"/>
              <a:t/>
            </a:r>
            <a:br>
              <a:rPr lang="en-US" sz="4000" dirty="0"/>
            </a:br>
            <a:r>
              <a:rPr sz="4000" dirty="0" err="1"/>
              <a:t>你們心裡正直的人都當歡呼</a:t>
            </a:r>
            <a:r>
              <a:rPr sz="4000" dirty="0"/>
              <a:t>。</a:t>
            </a:r>
          </a:p>
        </p:txBody>
      </p:sp>
      <p:sp>
        <p:nvSpPr>
          <p:cNvPr id="293" name="Text Box 7"/>
          <p:cNvSpPr txBox="1"/>
          <p:nvPr/>
        </p:nvSpPr>
        <p:spPr>
          <a:xfrm>
            <a:off x="3516052" y="2489060"/>
            <a:ext cx="6705600"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marL="576262" indent="-576262">
              <a:spcBef>
                <a:spcPts val="1200"/>
              </a:spcBef>
              <a:defRPr sz="2000"/>
            </a:lvl1pPr>
          </a:lstStyle>
          <a:p>
            <a:r>
              <a:rPr dirty="0"/>
              <a:t>a. Be free in your spirit. </a:t>
            </a:r>
            <a:r>
              <a:rPr sz="4000" dirty="0" err="1"/>
              <a:t>靈裡得自由</a:t>
            </a:r>
            <a:endParaRPr sz="4000" dirty="0"/>
          </a:p>
        </p:txBody>
      </p:sp>
      <p:sp>
        <p:nvSpPr>
          <p:cNvPr id="7" name="Text Box 2"/>
          <p:cNvSpPr txBox="1"/>
          <p:nvPr/>
        </p:nvSpPr>
        <p:spPr>
          <a:xfrm>
            <a:off x="2982652" y="457198"/>
            <a:ext cx="8142549" cy="123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200"/>
              </a:spcBef>
              <a:defRPr sz="2000">
                <a:solidFill>
                  <a:srgbClr val="000066"/>
                </a:solidFill>
                <a:latin typeface="Arial"/>
                <a:ea typeface="Arial"/>
                <a:cs typeface="Arial"/>
                <a:sym typeface="Arial"/>
              </a:defRPr>
            </a:lvl1pPr>
          </a:lstStyle>
          <a:p>
            <a:r>
              <a:rPr dirty="0"/>
              <a:t>RIGHT PLACE TO HEAR FROM GOD </a:t>
            </a:r>
            <a:r>
              <a:rPr lang="en-US" dirty="0"/>
              <a:t/>
            </a:r>
            <a:br>
              <a:rPr lang="en-US" dirty="0"/>
            </a:br>
            <a:r>
              <a:rPr sz="5400" b="0" dirty="0" err="1"/>
              <a:t>能夠聽到上帝的正確位置</a:t>
            </a:r>
            <a:endParaRPr sz="5400" b="0" dirty="0"/>
          </a:p>
        </p:txBody>
      </p:sp>
      <p:sp>
        <p:nvSpPr>
          <p:cNvPr id="10" name="Text Box 11"/>
          <p:cNvSpPr txBox="1"/>
          <p:nvPr/>
        </p:nvSpPr>
        <p:spPr>
          <a:xfrm>
            <a:off x="3505199" y="3162008"/>
            <a:ext cx="5275243"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576262" indent="-576262">
              <a:spcBef>
                <a:spcPts val="1200"/>
              </a:spcBef>
              <a:defRPr sz="2000"/>
            </a:lvl1pPr>
          </a:lstStyle>
          <a:p>
            <a:r>
              <a:rPr dirty="0"/>
              <a:t>b. Live in righteousness. </a:t>
            </a:r>
            <a:r>
              <a:rPr sz="4000" dirty="0" err="1"/>
              <a:t>秉公行義</a:t>
            </a:r>
            <a:endParaRPr sz="4000" dirty="0"/>
          </a:p>
        </p:txBody>
      </p:sp>
      <p:sp>
        <p:nvSpPr>
          <p:cNvPr id="9" name="Rectangle 8">
            <a:extLst>
              <a:ext uri="{FF2B5EF4-FFF2-40B4-BE49-F238E27FC236}">
                <a16:creationId xmlns:a16="http://schemas.microsoft.com/office/drawing/2014/main" id="{EA84EB05-BA4E-4525-A821-13412C2060DC}"/>
              </a:ext>
            </a:extLst>
          </p:cNvPr>
          <p:cNvSpPr txBox="1"/>
          <p:nvPr/>
        </p:nvSpPr>
        <p:spPr>
          <a:xfrm>
            <a:off x="2068253" y="304800"/>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rPr dirty="0"/>
              <a:t>C</a:t>
            </a:r>
          </a:p>
        </p:txBody>
      </p:sp>
    </p:spTree>
    <p:extLst>
      <p:ext uri="{BB962C8B-B14F-4D97-AF65-F5344CB8AC3E}">
        <p14:creationId xmlns:p14="http://schemas.microsoft.com/office/powerpoint/2010/main" val="154638315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0-#ppt_w/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11298" name="Picture 2" descr="118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0"/>
            <a:ext cx="46291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4440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 name="Text Box 7"/>
          <p:cNvSpPr txBox="1"/>
          <p:nvPr/>
        </p:nvSpPr>
        <p:spPr>
          <a:xfrm>
            <a:off x="1517688" y="937757"/>
            <a:ext cx="10108672" cy="1138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i="1">
                <a:solidFill>
                  <a:srgbClr val="006600"/>
                </a:solidFill>
              </a:defRPr>
            </a:pPr>
            <a:r>
              <a:rPr dirty="0"/>
              <a:t>“Trust in the </a:t>
            </a:r>
            <a:r>
              <a:rPr dirty="0">
                <a:solidFill>
                  <a:srgbClr val="006600"/>
                </a:solidFill>
              </a:rPr>
              <a:t>Lord</a:t>
            </a:r>
            <a:r>
              <a:rPr dirty="0"/>
              <a:t> with all your heart,</a:t>
            </a:r>
            <a:r>
              <a:rPr lang="en-US" dirty="0"/>
              <a:t> </a:t>
            </a:r>
            <a:r>
              <a:rPr dirty="0"/>
              <a:t>And lean not on your own understanding.”</a:t>
            </a:r>
            <a:br>
              <a:rPr dirty="0"/>
            </a:br>
            <a:r>
              <a:rPr dirty="0"/>
              <a:t>Proverbs 3:5</a:t>
            </a:r>
          </a:p>
          <a:p>
            <a:pPr algn="ctr">
              <a:defRPr i="1">
                <a:solidFill>
                  <a:srgbClr val="006600"/>
                </a:solidFill>
              </a:defRPr>
            </a:pPr>
            <a:r>
              <a:rPr sz="3200" dirty="0"/>
              <a:t>箴 3:5你要專心仰賴耶和華，不可倚靠自己的聰明，</a:t>
            </a:r>
          </a:p>
        </p:txBody>
      </p:sp>
      <p:sp>
        <p:nvSpPr>
          <p:cNvPr id="307" name="Text Box 10"/>
          <p:cNvSpPr txBox="1"/>
          <p:nvPr/>
        </p:nvSpPr>
        <p:spPr>
          <a:xfrm>
            <a:off x="1818933" y="3168776"/>
            <a:ext cx="9730308" cy="1138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ctr">
              <a:defRPr i="1">
                <a:solidFill>
                  <a:srgbClr val="FF3300"/>
                </a:solidFill>
              </a:defRPr>
            </a:pPr>
            <a:r>
              <a:rPr dirty="0">
                <a:solidFill>
                  <a:srgbClr val="C00000"/>
                </a:solidFill>
              </a:rPr>
              <a:t>“In all your ways acknowledge Him.”</a:t>
            </a:r>
            <a:br>
              <a:rPr dirty="0">
                <a:solidFill>
                  <a:srgbClr val="C00000"/>
                </a:solidFill>
              </a:rPr>
            </a:br>
            <a:r>
              <a:rPr dirty="0">
                <a:solidFill>
                  <a:srgbClr val="C00000"/>
                </a:solidFill>
              </a:rPr>
              <a:t>Proverbs 3:6a</a:t>
            </a:r>
          </a:p>
          <a:p>
            <a:pPr algn="ctr">
              <a:defRPr i="1">
                <a:solidFill>
                  <a:srgbClr val="FF3300"/>
                </a:solidFill>
              </a:defRPr>
            </a:pPr>
            <a:r>
              <a:rPr sz="3200" b="0" dirty="0">
                <a:solidFill>
                  <a:srgbClr val="C00000"/>
                </a:solidFill>
              </a:rPr>
              <a:t>箴 3:6在你一切所行的事上都要認定他</a:t>
            </a:r>
          </a:p>
        </p:txBody>
      </p:sp>
      <p:sp>
        <p:nvSpPr>
          <p:cNvPr id="308" name="Text Box 11"/>
          <p:cNvSpPr txBox="1"/>
          <p:nvPr/>
        </p:nvSpPr>
        <p:spPr>
          <a:xfrm>
            <a:off x="3229092" y="5329916"/>
            <a:ext cx="7200900" cy="1138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i="1">
                <a:solidFill>
                  <a:srgbClr val="000066"/>
                </a:solidFill>
              </a:defRPr>
            </a:pPr>
            <a:r>
              <a:rPr dirty="0"/>
              <a:t>“And He shall direct your paths.”</a:t>
            </a:r>
            <a:br>
              <a:rPr dirty="0"/>
            </a:br>
            <a:r>
              <a:rPr dirty="0"/>
              <a:t>Proverbs 3:6b</a:t>
            </a:r>
          </a:p>
          <a:p>
            <a:pPr algn="ctr">
              <a:defRPr i="1">
                <a:solidFill>
                  <a:srgbClr val="000066"/>
                </a:solidFill>
              </a:defRPr>
            </a:pPr>
            <a:r>
              <a:rPr sz="3200" b="0" dirty="0"/>
              <a:t>箴 3:6他必指引你的路。</a:t>
            </a:r>
          </a:p>
        </p:txBody>
      </p:sp>
      <p:sp>
        <p:nvSpPr>
          <p:cNvPr id="309" name="Rectangle 12"/>
          <p:cNvSpPr txBox="1"/>
          <p:nvPr/>
        </p:nvSpPr>
        <p:spPr>
          <a:xfrm>
            <a:off x="777611" y="2195103"/>
            <a:ext cx="832916"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C00000"/>
                </a:solidFill>
                <a:latin typeface="Arial"/>
                <a:ea typeface="Arial"/>
                <a:cs typeface="Arial"/>
                <a:sym typeface="Arial"/>
              </a:defRPr>
            </a:lvl1pPr>
          </a:lstStyle>
          <a:p>
            <a:r>
              <a:rPr dirty="0"/>
              <a:t>A</a:t>
            </a:r>
          </a:p>
        </p:txBody>
      </p:sp>
      <p:sp>
        <p:nvSpPr>
          <p:cNvPr id="310" name="Rectangle 13"/>
          <p:cNvSpPr txBox="1"/>
          <p:nvPr/>
        </p:nvSpPr>
        <p:spPr>
          <a:xfrm>
            <a:off x="793486" y="16521"/>
            <a:ext cx="832916"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6600"/>
                </a:solidFill>
                <a:latin typeface="Arial"/>
                <a:ea typeface="Arial"/>
                <a:cs typeface="Arial"/>
                <a:sym typeface="Arial"/>
              </a:defRPr>
            </a:lvl1pPr>
          </a:lstStyle>
          <a:p>
            <a:r>
              <a:rPr dirty="0"/>
              <a:t>B</a:t>
            </a:r>
          </a:p>
        </p:txBody>
      </p:sp>
      <p:sp>
        <p:nvSpPr>
          <p:cNvPr id="311" name="Rectangle 14"/>
          <p:cNvSpPr txBox="1"/>
          <p:nvPr/>
        </p:nvSpPr>
        <p:spPr>
          <a:xfrm>
            <a:off x="777611" y="4350090"/>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rPr dirty="0"/>
              <a:t>C</a:t>
            </a:r>
          </a:p>
        </p:txBody>
      </p:sp>
      <p:sp>
        <p:nvSpPr>
          <p:cNvPr id="312" name="Text Box 15"/>
          <p:cNvSpPr txBox="1"/>
          <p:nvPr/>
        </p:nvSpPr>
        <p:spPr>
          <a:xfrm>
            <a:off x="1927956" y="214957"/>
            <a:ext cx="915502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576262" indent="-576262">
              <a:spcBef>
                <a:spcPts val="1000"/>
              </a:spcBef>
              <a:defRPr>
                <a:latin typeface="Comic Sans MS"/>
                <a:ea typeface="Comic Sans MS"/>
                <a:cs typeface="Comic Sans MS"/>
                <a:sym typeface="Comic Sans MS"/>
              </a:defRPr>
            </a:lvl1pPr>
          </a:lstStyle>
          <a:p>
            <a:r>
              <a:rPr dirty="0">
                <a:solidFill>
                  <a:srgbClr val="006600"/>
                </a:solidFill>
              </a:rPr>
              <a:t>RIGHT ATTITUDE TOWARD GOD </a:t>
            </a:r>
            <a:r>
              <a:rPr sz="4000" dirty="0" err="1">
                <a:solidFill>
                  <a:srgbClr val="006600"/>
                </a:solidFill>
              </a:rPr>
              <a:t>對上帝有正確的態度</a:t>
            </a:r>
            <a:r>
              <a:rPr sz="4000" dirty="0">
                <a:solidFill>
                  <a:srgbClr val="006600"/>
                </a:solidFill>
              </a:rPr>
              <a:t> </a:t>
            </a:r>
          </a:p>
        </p:txBody>
      </p:sp>
      <p:sp>
        <p:nvSpPr>
          <p:cNvPr id="313" name="Text Box 16"/>
          <p:cNvSpPr txBox="1"/>
          <p:nvPr/>
        </p:nvSpPr>
        <p:spPr>
          <a:xfrm>
            <a:off x="1938054" y="2428559"/>
            <a:ext cx="9905085"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576262" indent="-576262">
              <a:spcBef>
                <a:spcPts val="1000"/>
              </a:spcBef>
              <a:defRPr>
                <a:latin typeface="Comic Sans MS"/>
                <a:ea typeface="Comic Sans MS"/>
                <a:cs typeface="Comic Sans MS"/>
                <a:sym typeface="Comic Sans MS"/>
              </a:defRPr>
            </a:lvl1pPr>
          </a:lstStyle>
          <a:p>
            <a:r>
              <a:rPr dirty="0">
                <a:solidFill>
                  <a:srgbClr val="C00000"/>
                </a:solidFill>
              </a:rPr>
              <a:t>RIGHT RELATIONSHIP WITH GOD </a:t>
            </a:r>
            <a:r>
              <a:rPr sz="4000" b="0" dirty="0" err="1">
                <a:solidFill>
                  <a:srgbClr val="C00000"/>
                </a:solidFill>
              </a:rPr>
              <a:t>與上帝有正確的關係</a:t>
            </a:r>
            <a:endParaRPr sz="4000" b="0" dirty="0">
              <a:solidFill>
                <a:srgbClr val="C00000"/>
              </a:solidFill>
            </a:endParaRPr>
          </a:p>
        </p:txBody>
      </p:sp>
      <p:sp>
        <p:nvSpPr>
          <p:cNvPr id="314" name="Text Box 17"/>
          <p:cNvSpPr txBox="1"/>
          <p:nvPr/>
        </p:nvSpPr>
        <p:spPr>
          <a:xfrm>
            <a:off x="1938055" y="4587731"/>
            <a:ext cx="10004236"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576262" indent="-576262">
              <a:spcBef>
                <a:spcPts val="1000"/>
              </a:spcBef>
              <a:defRPr>
                <a:latin typeface="Comic Sans MS"/>
                <a:ea typeface="Comic Sans MS"/>
                <a:cs typeface="Comic Sans MS"/>
                <a:sym typeface="Comic Sans MS"/>
              </a:defRPr>
            </a:lvl1pPr>
          </a:lstStyle>
          <a:p>
            <a:r>
              <a:rPr dirty="0">
                <a:solidFill>
                  <a:srgbClr val="002060"/>
                </a:solidFill>
              </a:rPr>
              <a:t>Right Place To Hear From God </a:t>
            </a:r>
            <a:r>
              <a:rPr sz="4000" b="0" dirty="0" err="1">
                <a:solidFill>
                  <a:srgbClr val="002060"/>
                </a:solidFill>
              </a:rPr>
              <a:t>能夠聽到上帝的正確位置</a:t>
            </a:r>
            <a:endParaRPr sz="4000" b="0" dirty="0">
              <a:solidFill>
                <a:srgbClr val="002060"/>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10"/>
                                        </p:tgtEl>
                                        <p:attrNameLst>
                                          <p:attrName>style.visibility</p:attrName>
                                        </p:attrNameLst>
                                      </p:cBhvr>
                                      <p:to>
                                        <p:strVal val="visible"/>
                                      </p:to>
                                    </p:set>
                                    <p:anim calcmode="lin" valueType="num">
                                      <p:cBhvr>
                                        <p:cTn id="7" dur="455" fill="hold"/>
                                        <p:tgtEl>
                                          <p:spTgt spid="310"/>
                                        </p:tgtEl>
                                        <p:attrNameLst>
                                          <p:attrName>ppt_x</p:attrName>
                                        </p:attrNameLst>
                                      </p:cBhvr>
                                      <p:tavLst>
                                        <p:tav tm="0">
                                          <p:val>
                                            <p:strVal val="#ppt_x"/>
                                          </p:val>
                                        </p:tav>
                                        <p:tav tm="100000">
                                          <p:val>
                                            <p:strVal val="#ppt_x"/>
                                          </p:val>
                                        </p:tav>
                                      </p:tavLst>
                                    </p:anim>
                                    <p:anim calcmode="lin" valueType="num">
                                      <p:cBhvr>
                                        <p:cTn id="8" dur="455" fill="hold"/>
                                        <p:tgtEl>
                                          <p:spTgt spid="310"/>
                                        </p:tgtEl>
                                        <p:attrNameLst>
                                          <p:attrName>ppt_y</p:attrName>
                                        </p:attrNameLst>
                                      </p:cBhvr>
                                      <p:tavLst>
                                        <p:tav tm="0">
                                          <p:val>
                                            <p:strVal val="0-#ppt_h/2"/>
                                          </p:val>
                                        </p:tav>
                                        <p:tav tm="100000">
                                          <p:val>
                                            <p:strVal val="#ppt_y"/>
                                          </p:val>
                                        </p:tav>
                                      </p:tavLst>
                                    </p:anim>
                                  </p:childTnLst>
                                </p:cTn>
                              </p:par>
                            </p:childTnLst>
                          </p:cTn>
                        </p:par>
                        <p:par>
                          <p:cTn id="9" fill="hold">
                            <p:stCondLst>
                              <p:cond delay="455"/>
                            </p:stCondLst>
                            <p:childTnLst>
                              <p:par>
                                <p:cTn id="10" presetID="9" presetClass="entr" fill="hold" grpId="0" nodeType="afterEffect">
                                  <p:stCondLst>
                                    <p:cond delay="0"/>
                                  </p:stCondLst>
                                  <p:iterate>
                                    <p:tmAbs val="0"/>
                                  </p:iterate>
                                  <p:childTnLst>
                                    <p:set>
                                      <p:cBhvr>
                                        <p:cTn id="11" fill="hold"/>
                                        <p:tgtEl>
                                          <p:spTgt spid="312"/>
                                        </p:tgtEl>
                                        <p:attrNameLst>
                                          <p:attrName>style.visibility</p:attrName>
                                        </p:attrNameLst>
                                      </p:cBhvr>
                                      <p:to>
                                        <p:strVal val="visible"/>
                                      </p:to>
                                    </p:set>
                                    <p:animEffect transition="in" filter="dissolve">
                                      <p:cBhvr>
                                        <p:cTn id="12" dur="500"/>
                                        <p:tgtEl>
                                          <p:spTgt spid="3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iterate>
                                    <p:tmAbs val="0"/>
                                  </p:iterate>
                                  <p:childTnLst>
                                    <p:set>
                                      <p:cBhvr>
                                        <p:cTn id="16" fill="hold"/>
                                        <p:tgtEl>
                                          <p:spTgt spid="309"/>
                                        </p:tgtEl>
                                        <p:attrNameLst>
                                          <p:attrName>style.visibility</p:attrName>
                                        </p:attrNameLst>
                                      </p:cBhvr>
                                      <p:to>
                                        <p:strVal val="visible"/>
                                      </p:to>
                                    </p:set>
                                    <p:anim calcmode="lin" valueType="num">
                                      <p:cBhvr>
                                        <p:cTn id="17" dur="455" fill="hold"/>
                                        <p:tgtEl>
                                          <p:spTgt spid="309"/>
                                        </p:tgtEl>
                                        <p:attrNameLst>
                                          <p:attrName>ppt_x</p:attrName>
                                        </p:attrNameLst>
                                      </p:cBhvr>
                                      <p:tavLst>
                                        <p:tav tm="0">
                                          <p:val>
                                            <p:strVal val="#ppt_x"/>
                                          </p:val>
                                        </p:tav>
                                        <p:tav tm="100000">
                                          <p:val>
                                            <p:strVal val="#ppt_x"/>
                                          </p:val>
                                        </p:tav>
                                      </p:tavLst>
                                    </p:anim>
                                    <p:anim calcmode="lin" valueType="num">
                                      <p:cBhvr>
                                        <p:cTn id="18" dur="455" fill="hold"/>
                                        <p:tgtEl>
                                          <p:spTgt spid="309"/>
                                        </p:tgtEl>
                                        <p:attrNameLst>
                                          <p:attrName>ppt_y</p:attrName>
                                        </p:attrNameLst>
                                      </p:cBhvr>
                                      <p:tavLst>
                                        <p:tav tm="0">
                                          <p:val>
                                            <p:strVal val="0-#ppt_h/2"/>
                                          </p:val>
                                        </p:tav>
                                        <p:tav tm="100000">
                                          <p:val>
                                            <p:strVal val="#ppt_y"/>
                                          </p:val>
                                        </p:tav>
                                      </p:tavLst>
                                    </p:anim>
                                  </p:childTnLst>
                                </p:cTn>
                              </p:par>
                            </p:childTnLst>
                          </p:cTn>
                        </p:par>
                        <p:par>
                          <p:cTn id="19" fill="hold">
                            <p:stCondLst>
                              <p:cond delay="455"/>
                            </p:stCondLst>
                            <p:childTnLst>
                              <p:par>
                                <p:cTn id="20" presetID="9" presetClass="entr" fill="hold" grpId="0" nodeType="afterEffect">
                                  <p:stCondLst>
                                    <p:cond delay="0"/>
                                  </p:stCondLst>
                                  <p:iterate>
                                    <p:tmAbs val="0"/>
                                  </p:iterate>
                                  <p:childTnLst>
                                    <p:set>
                                      <p:cBhvr>
                                        <p:cTn id="21" fill="hold"/>
                                        <p:tgtEl>
                                          <p:spTgt spid="313"/>
                                        </p:tgtEl>
                                        <p:attrNameLst>
                                          <p:attrName>style.visibility</p:attrName>
                                        </p:attrNameLst>
                                      </p:cBhvr>
                                      <p:to>
                                        <p:strVal val="visible"/>
                                      </p:to>
                                    </p:set>
                                    <p:animEffect transition="in" filter="dissolve">
                                      <p:cBhvr>
                                        <p:cTn id="22" dur="500"/>
                                        <p:tgtEl>
                                          <p:spTgt spid="3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iterate>
                                    <p:tmAbs val="0"/>
                                  </p:iterate>
                                  <p:childTnLst>
                                    <p:set>
                                      <p:cBhvr>
                                        <p:cTn id="26" fill="hold"/>
                                        <p:tgtEl>
                                          <p:spTgt spid="311"/>
                                        </p:tgtEl>
                                        <p:attrNameLst>
                                          <p:attrName>style.visibility</p:attrName>
                                        </p:attrNameLst>
                                      </p:cBhvr>
                                      <p:to>
                                        <p:strVal val="visible"/>
                                      </p:to>
                                    </p:set>
                                    <p:anim calcmode="lin" valueType="num">
                                      <p:cBhvr>
                                        <p:cTn id="27" dur="455" fill="hold"/>
                                        <p:tgtEl>
                                          <p:spTgt spid="311"/>
                                        </p:tgtEl>
                                        <p:attrNameLst>
                                          <p:attrName>ppt_x</p:attrName>
                                        </p:attrNameLst>
                                      </p:cBhvr>
                                      <p:tavLst>
                                        <p:tav tm="0">
                                          <p:val>
                                            <p:strVal val="#ppt_x"/>
                                          </p:val>
                                        </p:tav>
                                        <p:tav tm="100000">
                                          <p:val>
                                            <p:strVal val="#ppt_x"/>
                                          </p:val>
                                        </p:tav>
                                      </p:tavLst>
                                    </p:anim>
                                    <p:anim calcmode="lin" valueType="num">
                                      <p:cBhvr>
                                        <p:cTn id="28" dur="455" fill="hold"/>
                                        <p:tgtEl>
                                          <p:spTgt spid="311"/>
                                        </p:tgtEl>
                                        <p:attrNameLst>
                                          <p:attrName>ppt_y</p:attrName>
                                        </p:attrNameLst>
                                      </p:cBhvr>
                                      <p:tavLst>
                                        <p:tav tm="0">
                                          <p:val>
                                            <p:strVal val="0-#ppt_h/2"/>
                                          </p:val>
                                        </p:tav>
                                        <p:tav tm="100000">
                                          <p:val>
                                            <p:strVal val="#ppt_y"/>
                                          </p:val>
                                        </p:tav>
                                      </p:tavLst>
                                    </p:anim>
                                  </p:childTnLst>
                                </p:cTn>
                              </p:par>
                            </p:childTnLst>
                          </p:cTn>
                        </p:par>
                        <p:par>
                          <p:cTn id="29" fill="hold">
                            <p:stCondLst>
                              <p:cond delay="455"/>
                            </p:stCondLst>
                            <p:childTnLst>
                              <p:par>
                                <p:cTn id="30" presetID="9" presetClass="entr" fill="hold" grpId="0" nodeType="afterEffect">
                                  <p:stCondLst>
                                    <p:cond delay="0"/>
                                  </p:stCondLst>
                                  <p:iterate>
                                    <p:tmAbs val="0"/>
                                  </p:iterate>
                                  <p:childTnLst>
                                    <p:set>
                                      <p:cBhvr>
                                        <p:cTn id="31" fill="hold"/>
                                        <p:tgtEl>
                                          <p:spTgt spid="314"/>
                                        </p:tgtEl>
                                        <p:attrNameLst>
                                          <p:attrName>style.visibility</p:attrName>
                                        </p:attrNameLst>
                                      </p:cBhvr>
                                      <p:to>
                                        <p:strVal val="visible"/>
                                      </p:to>
                                    </p:set>
                                    <p:animEffect transition="in" filter="dissolve">
                                      <p:cBhvr>
                                        <p:cTn id="32"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advAuto="0"/>
      <p:bldP spid="310" grpId="0" animBg="1" advAuto="0"/>
      <p:bldP spid="311" grpId="0" animBg="1" advAuto="0"/>
      <p:bldP spid="312" grpId="0" animBg="1" advAuto="0"/>
      <p:bldP spid="313" grpId="0" animBg="1" advAuto="0"/>
      <p:bldP spid="314"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D5DBB8-40A8-44A0-871E-E9DDB2F34668}"/>
              </a:ext>
            </a:extLst>
          </p:cNvPr>
          <p:cNvSpPr/>
          <p:nvPr/>
        </p:nvSpPr>
        <p:spPr>
          <a:xfrm>
            <a:off x="0" y="7938"/>
            <a:ext cx="12192000" cy="685006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
            <a:extLst>
              <a:ext uri="{FF2B5EF4-FFF2-40B4-BE49-F238E27FC236}">
                <a16:creationId xmlns:a16="http://schemas.microsoft.com/office/drawing/2014/main" id="{62F02263-79C6-4682-9BBD-2CB45B6CB2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588" y="0"/>
            <a:ext cx="81813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C43D119B-D0C3-495B-8AE1-443B3F266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49800" cy="34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5792AD95-A7F3-422A-B8B4-493D7DFE9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 y="3433763"/>
            <a:ext cx="5141912"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5124" y="1143000"/>
            <a:ext cx="8102077" cy="538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04800"/>
            <a:ext cx="30845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97075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DA9B9245-CEE4-465B-92C5-078FB8767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A43D6637-ADAA-4B51-8C00-40D009503AC2}"/>
              </a:ext>
            </a:extLst>
          </p:cNvPr>
          <p:cNvSpPr>
            <a:spLocks noChangeArrowheads="1"/>
          </p:cNvSpPr>
          <p:nvPr/>
        </p:nvSpPr>
        <p:spPr bwMode="auto">
          <a:xfrm>
            <a:off x="4095751" y="179655"/>
            <a:ext cx="6976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6000" dirty="0">
                <a:latin typeface="Times New Roman" pitchFamily="18" charset="0"/>
                <a:cs typeface="Times New Roman" pitchFamily="18" charset="0"/>
              </a:rPr>
              <a:t>L</a:t>
            </a:r>
          </a:p>
        </p:txBody>
      </p:sp>
      <p:sp>
        <p:nvSpPr>
          <p:cNvPr id="8" name="Rectangle 5">
            <a:extLst>
              <a:ext uri="{FF2B5EF4-FFF2-40B4-BE49-F238E27FC236}">
                <a16:creationId xmlns:a16="http://schemas.microsoft.com/office/drawing/2014/main" id="{02093132-952C-4153-8A90-B738DC976BE7}"/>
              </a:ext>
            </a:extLst>
          </p:cNvPr>
          <p:cNvSpPr>
            <a:spLocks noChangeArrowheads="1"/>
          </p:cNvSpPr>
          <p:nvPr/>
        </p:nvSpPr>
        <p:spPr bwMode="auto">
          <a:xfrm>
            <a:off x="4095750" y="1471880"/>
            <a:ext cx="4844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6000" dirty="0">
                <a:latin typeface="Times New Roman" pitchFamily="18" charset="0"/>
                <a:cs typeface="Times New Roman" pitchFamily="18" charset="0"/>
              </a:rPr>
              <a:t>I</a:t>
            </a:r>
          </a:p>
        </p:txBody>
      </p:sp>
      <p:sp>
        <p:nvSpPr>
          <p:cNvPr id="9" name="Rectangle 6">
            <a:extLst>
              <a:ext uri="{FF2B5EF4-FFF2-40B4-BE49-F238E27FC236}">
                <a16:creationId xmlns:a16="http://schemas.microsoft.com/office/drawing/2014/main" id="{981D9765-A0FE-481C-B3B6-2BDFDFCCD3CA}"/>
              </a:ext>
            </a:extLst>
          </p:cNvPr>
          <p:cNvSpPr>
            <a:spLocks noChangeArrowheads="1"/>
          </p:cNvSpPr>
          <p:nvPr/>
        </p:nvSpPr>
        <p:spPr bwMode="auto">
          <a:xfrm>
            <a:off x="4095751" y="2767280"/>
            <a:ext cx="6543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6000" dirty="0">
                <a:latin typeface="Times New Roman" pitchFamily="18" charset="0"/>
                <a:cs typeface="Times New Roman" pitchFamily="18" charset="0"/>
              </a:rPr>
              <a:t>F</a:t>
            </a:r>
          </a:p>
        </p:txBody>
      </p:sp>
      <p:sp>
        <p:nvSpPr>
          <p:cNvPr id="10" name="Rectangle 7">
            <a:extLst>
              <a:ext uri="{FF2B5EF4-FFF2-40B4-BE49-F238E27FC236}">
                <a16:creationId xmlns:a16="http://schemas.microsoft.com/office/drawing/2014/main" id="{0BA8534F-7A79-4CD0-8146-85E4D9FA53DE}"/>
              </a:ext>
            </a:extLst>
          </p:cNvPr>
          <p:cNvSpPr>
            <a:spLocks noChangeArrowheads="1"/>
          </p:cNvSpPr>
          <p:nvPr/>
        </p:nvSpPr>
        <p:spPr bwMode="auto">
          <a:xfrm>
            <a:off x="4095751" y="4062680"/>
            <a:ext cx="6976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6000" dirty="0">
                <a:latin typeface="Times New Roman" pitchFamily="18" charset="0"/>
                <a:cs typeface="Times New Roman" pitchFamily="18" charset="0"/>
              </a:rPr>
              <a:t>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9" name="Rectangle 12"/>
          <p:cNvSpPr txBox="1"/>
          <p:nvPr/>
        </p:nvSpPr>
        <p:spPr>
          <a:xfrm>
            <a:off x="777611" y="1035774"/>
            <a:ext cx="832916"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C00000"/>
                </a:solidFill>
                <a:latin typeface="Arial"/>
                <a:ea typeface="Arial"/>
                <a:cs typeface="Arial"/>
                <a:sym typeface="Arial"/>
              </a:defRPr>
            </a:lvl1pPr>
          </a:lstStyle>
          <a:p>
            <a:r>
              <a:rPr dirty="0"/>
              <a:t>A</a:t>
            </a:r>
          </a:p>
        </p:txBody>
      </p:sp>
      <p:sp>
        <p:nvSpPr>
          <p:cNvPr id="310" name="Rectangle 13"/>
          <p:cNvSpPr txBox="1"/>
          <p:nvPr/>
        </p:nvSpPr>
        <p:spPr>
          <a:xfrm>
            <a:off x="793486" y="2727066"/>
            <a:ext cx="832916" cy="1323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6600"/>
                </a:solidFill>
                <a:latin typeface="Arial"/>
                <a:ea typeface="Arial"/>
                <a:cs typeface="Arial"/>
                <a:sym typeface="Arial"/>
              </a:defRPr>
            </a:lvl1pPr>
          </a:lstStyle>
          <a:p>
            <a:r>
              <a:rPr dirty="0"/>
              <a:t>B</a:t>
            </a:r>
          </a:p>
        </p:txBody>
      </p:sp>
      <p:sp>
        <p:nvSpPr>
          <p:cNvPr id="311" name="Rectangle 14"/>
          <p:cNvSpPr txBox="1"/>
          <p:nvPr/>
        </p:nvSpPr>
        <p:spPr>
          <a:xfrm>
            <a:off x="777611" y="4350090"/>
            <a:ext cx="837861" cy="122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0">
                <a:solidFill>
                  <a:srgbClr val="000066"/>
                </a:solidFill>
                <a:latin typeface="Arial"/>
                <a:ea typeface="Arial"/>
                <a:cs typeface="Arial"/>
                <a:sym typeface="Arial"/>
              </a:defRPr>
            </a:lvl1pPr>
          </a:lstStyle>
          <a:p>
            <a:r>
              <a:rPr dirty="0"/>
              <a:t>C</a:t>
            </a:r>
          </a:p>
        </p:txBody>
      </p:sp>
      <p:sp>
        <p:nvSpPr>
          <p:cNvPr id="312" name="Text Box 15"/>
          <p:cNvSpPr txBox="1"/>
          <p:nvPr/>
        </p:nvSpPr>
        <p:spPr>
          <a:xfrm>
            <a:off x="1927956" y="2925502"/>
            <a:ext cx="9155024"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576262" indent="-576262">
              <a:spcBef>
                <a:spcPts val="1000"/>
              </a:spcBef>
              <a:defRPr>
                <a:latin typeface="Comic Sans MS"/>
                <a:ea typeface="Comic Sans MS"/>
                <a:cs typeface="Comic Sans MS"/>
                <a:sym typeface="Comic Sans MS"/>
              </a:defRPr>
            </a:lvl1pPr>
          </a:lstStyle>
          <a:p>
            <a:r>
              <a:rPr dirty="0">
                <a:solidFill>
                  <a:srgbClr val="006600"/>
                </a:solidFill>
              </a:rPr>
              <a:t>RIGHT ATTITUDE TOWARD GOD </a:t>
            </a:r>
            <a:r>
              <a:rPr sz="4000" dirty="0" err="1">
                <a:solidFill>
                  <a:srgbClr val="006600"/>
                </a:solidFill>
              </a:rPr>
              <a:t>對上帝有正確的態度</a:t>
            </a:r>
            <a:r>
              <a:rPr sz="4000" dirty="0">
                <a:solidFill>
                  <a:srgbClr val="006600"/>
                </a:solidFill>
              </a:rPr>
              <a:t> </a:t>
            </a:r>
          </a:p>
        </p:txBody>
      </p:sp>
      <p:sp>
        <p:nvSpPr>
          <p:cNvPr id="313" name="Text Box 16"/>
          <p:cNvSpPr txBox="1"/>
          <p:nvPr/>
        </p:nvSpPr>
        <p:spPr>
          <a:xfrm>
            <a:off x="1938054" y="1269230"/>
            <a:ext cx="9905085"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576262" indent="-576262">
              <a:spcBef>
                <a:spcPts val="1000"/>
              </a:spcBef>
              <a:defRPr>
                <a:latin typeface="Comic Sans MS"/>
                <a:ea typeface="Comic Sans MS"/>
                <a:cs typeface="Comic Sans MS"/>
                <a:sym typeface="Comic Sans MS"/>
              </a:defRPr>
            </a:lvl1pPr>
          </a:lstStyle>
          <a:p>
            <a:r>
              <a:rPr dirty="0">
                <a:solidFill>
                  <a:srgbClr val="C00000"/>
                </a:solidFill>
              </a:rPr>
              <a:t>RIGHT RELATIONSHIP WITH GOD </a:t>
            </a:r>
            <a:r>
              <a:rPr sz="4000" b="0" dirty="0" err="1">
                <a:solidFill>
                  <a:srgbClr val="C00000"/>
                </a:solidFill>
              </a:rPr>
              <a:t>與上帝有正確的關係</a:t>
            </a:r>
            <a:endParaRPr sz="4000" b="0" dirty="0">
              <a:solidFill>
                <a:srgbClr val="C00000"/>
              </a:solidFill>
            </a:endParaRPr>
          </a:p>
        </p:txBody>
      </p:sp>
      <p:sp>
        <p:nvSpPr>
          <p:cNvPr id="314" name="Text Box 17"/>
          <p:cNvSpPr txBox="1"/>
          <p:nvPr/>
        </p:nvSpPr>
        <p:spPr>
          <a:xfrm>
            <a:off x="1938055" y="4587731"/>
            <a:ext cx="10004236" cy="707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marL="576262" indent="-576262">
              <a:spcBef>
                <a:spcPts val="1000"/>
              </a:spcBef>
              <a:defRPr>
                <a:latin typeface="Comic Sans MS"/>
                <a:ea typeface="Comic Sans MS"/>
                <a:cs typeface="Comic Sans MS"/>
                <a:sym typeface="Comic Sans MS"/>
              </a:defRPr>
            </a:lvl1pPr>
          </a:lstStyle>
          <a:p>
            <a:r>
              <a:rPr dirty="0">
                <a:solidFill>
                  <a:srgbClr val="002060"/>
                </a:solidFill>
              </a:rPr>
              <a:t>Right Place To Hear From God </a:t>
            </a:r>
            <a:r>
              <a:rPr sz="4000" b="0" dirty="0" err="1">
                <a:solidFill>
                  <a:srgbClr val="002060"/>
                </a:solidFill>
              </a:rPr>
              <a:t>能夠聽到上帝的正確位置</a:t>
            </a:r>
            <a:endParaRPr sz="4000" b="0" dirty="0">
              <a:solidFill>
                <a:srgbClr val="002060"/>
              </a:solidFill>
            </a:endParaRPr>
          </a:p>
        </p:txBody>
      </p:sp>
    </p:spTree>
    <p:extLst>
      <p:ext uri="{BB962C8B-B14F-4D97-AF65-F5344CB8AC3E}">
        <p14:creationId xmlns:p14="http://schemas.microsoft.com/office/powerpoint/2010/main" val="9049204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063" name="Rectangle 7"/>
          <p:cNvSpPr>
            <a:spLocks noChangeArrowheads="1"/>
          </p:cNvSpPr>
          <p:nvPr/>
        </p:nvSpPr>
        <p:spPr bwMode="auto">
          <a:xfrm>
            <a:off x="3762376" y="343328"/>
            <a:ext cx="184731" cy="830997"/>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2400" b="0">
                <a:latin typeface="Times New Roman" pitchFamily="18" charset="0"/>
              </a:rPr>
              <a:t/>
            </a:r>
            <a:br>
              <a:rPr lang="en-US" sz="2400" b="0">
                <a:latin typeface="Times New Roman" pitchFamily="18" charset="0"/>
              </a:rPr>
            </a:br>
            <a:endParaRPr lang="en-US" sz="2400" b="0">
              <a:latin typeface="Times New Roman" pitchFamily="18" charset="0"/>
            </a:endParaRPr>
          </a:p>
        </p:txBody>
      </p:sp>
      <p:pic>
        <p:nvPicPr>
          <p:cNvPr id="301073" name="Picture 17" descr="DECISION PAPERW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301107" name="Text Box 51"/>
          <p:cNvSpPr txBox="1">
            <a:spLocks noChangeArrowheads="1"/>
          </p:cNvSpPr>
          <p:nvPr/>
        </p:nvSpPr>
        <p:spPr bwMode="auto">
          <a:xfrm>
            <a:off x="2095500" y="3733801"/>
            <a:ext cx="8153400" cy="3185487"/>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t>Wheel of Choices</a:t>
            </a:r>
            <a:br>
              <a:rPr lang="en-US" sz="3600"/>
            </a:br>
            <a:r>
              <a:rPr lang="en-US" sz="1400"/>
              <a:t>DECISION PAPERWEIGHT</a:t>
            </a:r>
            <a:br>
              <a:rPr lang="en-US" sz="1400"/>
            </a:br>
            <a:r>
              <a:rPr lang="en-US" sz="1400"/>
              <a:t/>
            </a:r>
            <a:br>
              <a:rPr lang="en-US" sz="1400"/>
            </a:br>
            <a:r>
              <a:rPr lang="en-US" sz="1400" b="0"/>
              <a:t>Let this clever device ease the burden of having to make so many decisions in your life. Balancing all the pros and cons of every call can be tiresome, and we never know all the possible pros and cons anyway, so why not give someone else the responsibility of deciding? Spin this gorgeous aluminum paperweight to have your questions answered - or should you "sit on it" for a bit first, or "pass the buck" to someone else?</a:t>
            </a:r>
            <a:br>
              <a:rPr lang="en-US" sz="1400" b="0"/>
            </a:br>
            <a:r>
              <a:rPr lang="en-US" sz="1400"/>
              <a:t>$15.00                                                                                     </a:t>
            </a:r>
            <a:r>
              <a:rPr lang="en-US" sz="1400" b="0"/>
              <a:t> </a:t>
            </a:r>
          </a:p>
          <a:p>
            <a:pPr>
              <a:spcBef>
                <a:spcPct val="50000"/>
              </a:spcBef>
            </a:pPr>
            <a:r>
              <a:rPr lang="en-US" sz="1400" b="0"/>
              <a:t>MATERIALS: aluminum</a:t>
            </a:r>
            <a:br>
              <a:rPr lang="en-US" sz="1400" b="0"/>
            </a:br>
            <a:r>
              <a:rPr lang="en-US" sz="1400" b="0"/>
              <a:t>SIZE: 3 1/2" W, 3/4" H</a:t>
            </a:r>
            <a:br>
              <a:rPr lang="en-US" sz="1400" b="0"/>
            </a:br>
            <a:endParaRPr lang="en-US" b="0"/>
          </a:p>
        </p:txBody>
      </p:sp>
    </p:spTree>
    <p:extLst>
      <p:ext uri="{BB962C8B-B14F-4D97-AF65-F5344CB8AC3E}">
        <p14:creationId xmlns:p14="http://schemas.microsoft.com/office/powerpoint/2010/main" val="31004517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9" name="Rectangle 5"/>
          <p:cNvSpPr>
            <a:spLocks noChangeArrowheads="1"/>
          </p:cNvSpPr>
          <p:nvPr/>
        </p:nvSpPr>
        <p:spPr bwMode="auto">
          <a:xfrm>
            <a:off x="-2857500" y="53976"/>
            <a:ext cx="17907000" cy="6615113"/>
          </a:xfrm>
          <a:prstGeom prst="rect">
            <a:avLst/>
          </a:prstGeom>
          <a:solidFill>
            <a:schemeClr val="bg1"/>
          </a:solidFill>
          <a:ln>
            <a:noFill/>
          </a:ln>
          <a:effectLst/>
          <a:extLst/>
        </p:spPr>
        <p:txBody>
          <a:bodyPr wrap="none" anchor="ctr">
            <a:spAutoFit/>
          </a:bodyPr>
          <a:lstStyle/>
          <a:p>
            <a:pPr algn="ctr" eaLnBrk="1" hangingPunct="1"/>
            <a:r>
              <a:rPr lang="en-US" sz="2400" b="0" dirty="0">
                <a:latin typeface="Times New Roman" pitchFamily="18" charset="0"/>
              </a:rPr>
              <a:t>  </a:t>
            </a:r>
            <a:r>
              <a:rPr lang="en-US" sz="42200" b="0" dirty="0">
                <a:latin typeface="Times New Roman" pitchFamily="18" charset="0"/>
              </a:rPr>
              <a:t> </a:t>
            </a:r>
            <a:r>
              <a:rPr lang="en-US" sz="2400" b="0" dirty="0">
                <a:latin typeface="Times New Roman" pitchFamily="18" charset="0"/>
              </a:rPr>
              <a:t>                                                                                                                                                                                                                     </a:t>
            </a:r>
          </a:p>
          <a:p>
            <a:pPr algn="ctr"/>
            <a:r>
              <a:rPr lang="en-US" sz="600" b="0" dirty="0">
                <a:latin typeface="Verdana" pitchFamily="34" charset="0"/>
                <a:hlinkClick r:id="rId2"/>
              </a:rPr>
              <a:t>download decision maker</a:t>
            </a:r>
            <a:endParaRPr lang="en-US" sz="2400" b="0" dirty="0">
              <a:latin typeface="Times New Roman" pitchFamily="18" charset="0"/>
            </a:endParaRPr>
          </a:p>
        </p:txBody>
      </p:sp>
      <p:grpSp>
        <p:nvGrpSpPr>
          <p:cNvPr id="303108" name="Group 4"/>
          <p:cNvGrpSpPr>
            <a:grpSpLocks/>
          </p:cNvGrpSpPr>
          <p:nvPr/>
        </p:nvGrpSpPr>
        <p:grpSpPr bwMode="auto">
          <a:xfrm>
            <a:off x="2057401" y="0"/>
            <a:ext cx="8124825" cy="6705600"/>
            <a:chOff x="106" y="29"/>
            <a:chExt cx="5118" cy="4224"/>
          </a:xfrm>
        </p:grpSpPr>
        <p:pic>
          <p:nvPicPr>
            <p:cNvPr id="303110" name="Picture 6" descr="webd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 y="29"/>
              <a:ext cx="5118" cy="4224"/>
            </a:xfrm>
            <a:prstGeom prst="rect">
              <a:avLst/>
            </a:prstGeom>
            <a:noFill/>
            <a:extLst>
              <a:ext uri="{909E8E84-426E-40DD-AFC4-6F175D3DCCD1}">
                <a14:hiddenFill xmlns:a14="http://schemas.microsoft.com/office/drawing/2010/main">
                  <a:solidFill>
                    <a:srgbClr val="FFFFFF"/>
                  </a:solidFill>
                </a14:hiddenFill>
              </a:ext>
            </a:extLst>
          </p:spPr>
        </p:pic>
        <p:sp>
          <p:nvSpPr>
            <p:cNvPr id="303111" name="Rectangle 7">
              <a:hlinkClick r:id="rId2"/>
            </p:cNvPr>
            <p:cNvSpPr>
              <a:spLocks noChangeArrowheads="1"/>
            </p:cNvSpPr>
            <p:nvPr/>
          </p:nvSpPr>
          <p:spPr bwMode="auto">
            <a:xfrm>
              <a:off x="480" y="1164"/>
              <a:ext cx="1278" cy="498"/>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5337615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AutoShape 2" descr="https://photos-1.dropbox.com/t/0/AADxiP1BAGWPAH7GLn9h4rEx9fii3UNRtRpSXYH7pALX5w/12/23623055/png/256x256/3/_/1/2/2013-07-08%2018.01.25.png/R8SJdAwluDfNDFA7pL4E6dbPezIz4AGQDf08TMuNWNc?size=1280x960"/>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a:off x="2057400" y="7937"/>
            <a:ext cx="8001738" cy="6850063"/>
          </a:xfrm>
          <a:prstGeom prst="rect">
            <a:avLst/>
          </a:prstGeom>
        </p:spPr>
      </p:pic>
    </p:spTree>
    <p:extLst>
      <p:ext uri="{BB962C8B-B14F-4D97-AF65-F5344CB8AC3E}">
        <p14:creationId xmlns:p14="http://schemas.microsoft.com/office/powerpoint/2010/main" val="11156464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AutoShape 2" descr="https://photos-1.dropbox.com/t/0/AADxiP1BAGWPAH7GLn9h4rEx9fii3UNRtRpSXYH7pALX5w/12/23623055/png/256x256/3/_/1/2/2013-07-08%2018.01.25.png/R8SJdAwluDfNDFA7pL4E6dbPezIz4AGQDf08TMuNWNc?size=1280x960"/>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cdn.makeuseof.com/wp-content/uploads/2014/04/decision-making-apps-ultimate-decision-maker.png?f63a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6987"/>
            <a:ext cx="8001000" cy="662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7240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11947"/>
            <a:ext cx="3962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https://www.bingohouse.com/img/bingo-horoscop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545" y="588204"/>
            <a:ext cx="5681591" cy="568159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52F73A23-A8B7-4781-84CB-EBD45BDBD16A}"/>
              </a:ext>
            </a:extLst>
          </p:cNvPr>
          <p:cNvSpPr txBox="1">
            <a:spLocks noChangeArrowheads="1"/>
          </p:cNvSpPr>
          <p:nvPr/>
        </p:nvSpPr>
        <p:spPr bwMode="auto">
          <a:xfrm>
            <a:off x="838200" y="3497759"/>
            <a:ext cx="396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ct val="50000"/>
              </a:spcBef>
            </a:pPr>
            <a:r>
              <a:rPr lang="en-US" sz="4000" dirty="0">
                <a:latin typeface="Times New Roman" pitchFamily="18" charset="0"/>
                <a:cs typeface="Times New Roman" pitchFamily="18" charset="0"/>
              </a:rPr>
              <a:t>The Horoscope</a:t>
            </a:r>
          </a:p>
        </p:txBody>
      </p:sp>
      <p:sp>
        <p:nvSpPr>
          <p:cNvPr id="5" name="Line 6">
            <a:extLst>
              <a:ext uri="{FF2B5EF4-FFF2-40B4-BE49-F238E27FC236}">
                <a16:creationId xmlns:a16="http://schemas.microsoft.com/office/drawing/2014/main" id="{6583FC97-A9BE-4E81-8383-E206E5194F73}"/>
              </a:ext>
            </a:extLst>
          </p:cNvPr>
          <p:cNvSpPr>
            <a:spLocks noChangeShapeType="1"/>
          </p:cNvSpPr>
          <p:nvPr/>
        </p:nvSpPr>
        <p:spPr bwMode="auto">
          <a:xfrm>
            <a:off x="1143000" y="3726359"/>
            <a:ext cx="3352800" cy="381000"/>
          </a:xfrm>
          <a:prstGeom prst="line">
            <a:avLst/>
          </a:prstGeom>
          <a:noFill/>
          <a:ln w="76200">
            <a:solidFill>
              <a:srgbClr val="FF0000"/>
            </a:solidFill>
            <a:round/>
            <a:headEnd/>
            <a:tailEnd/>
          </a:ln>
        </p:spPr>
        <p:txBody>
          <a:bodyPr/>
          <a:lstStyle/>
          <a:p>
            <a:endParaRPr lang="en-US"/>
          </a:p>
        </p:txBody>
      </p:sp>
      <p:sp>
        <p:nvSpPr>
          <p:cNvPr id="6" name="Line 7">
            <a:extLst>
              <a:ext uri="{FF2B5EF4-FFF2-40B4-BE49-F238E27FC236}">
                <a16:creationId xmlns:a16="http://schemas.microsoft.com/office/drawing/2014/main" id="{74F0824E-E29E-4670-B450-F3C81998C4E4}"/>
              </a:ext>
            </a:extLst>
          </p:cNvPr>
          <p:cNvSpPr>
            <a:spLocks noChangeShapeType="1"/>
          </p:cNvSpPr>
          <p:nvPr/>
        </p:nvSpPr>
        <p:spPr bwMode="auto">
          <a:xfrm flipV="1">
            <a:off x="1143000" y="3726359"/>
            <a:ext cx="3352800" cy="381000"/>
          </a:xfrm>
          <a:prstGeom prst="line">
            <a:avLst/>
          </a:prstGeom>
          <a:noFill/>
          <a:ln w="76200">
            <a:solidFill>
              <a:srgbClr val="FF0000"/>
            </a:solidFill>
            <a:round/>
            <a:headEnd/>
            <a:tailEnd/>
          </a:ln>
        </p:spPr>
        <p:txBody>
          <a:bodyPr/>
          <a:lstStyle/>
          <a:p>
            <a:endParaRPr lang="en-US"/>
          </a:p>
        </p:txBody>
      </p:sp>
    </p:spTree>
    <p:extLst>
      <p:ext uri="{BB962C8B-B14F-4D97-AF65-F5344CB8AC3E}">
        <p14:creationId xmlns:p14="http://schemas.microsoft.com/office/powerpoint/2010/main" val="26968081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291"/>
                                        </p:tgtEl>
                                        <p:attrNameLst>
                                          <p:attrName>style.visibility</p:attrName>
                                        </p:attrNameLst>
                                      </p:cBhvr>
                                      <p:to>
                                        <p:strVal val="visible"/>
                                      </p:to>
                                    </p:set>
                                    <p:anim calcmode="lin" valueType="num">
                                      <p:cBhvr>
                                        <p:cTn id="15" dur="500" fill="hold"/>
                                        <p:tgtEl>
                                          <p:spTgt spid="12291"/>
                                        </p:tgtEl>
                                        <p:attrNameLst>
                                          <p:attrName>ppt_w</p:attrName>
                                        </p:attrNameLst>
                                      </p:cBhvr>
                                      <p:tavLst>
                                        <p:tav tm="0">
                                          <p:val>
                                            <p:fltVal val="0"/>
                                          </p:val>
                                        </p:tav>
                                        <p:tav tm="100000">
                                          <p:val>
                                            <p:strVal val="#ppt_w"/>
                                          </p:val>
                                        </p:tav>
                                      </p:tavLst>
                                    </p:anim>
                                    <p:anim calcmode="lin" valueType="num">
                                      <p:cBhvr>
                                        <p:cTn id="16" dur="500" fill="hold"/>
                                        <p:tgtEl>
                                          <p:spTgt spid="12291"/>
                                        </p:tgtEl>
                                        <p:attrNameLst>
                                          <p:attrName>ppt_h</p:attrName>
                                        </p:attrNameLst>
                                      </p:cBhvr>
                                      <p:tavLst>
                                        <p:tav tm="0">
                                          <p:val>
                                            <p:fltVal val="0"/>
                                          </p:val>
                                        </p:tav>
                                        <p:tav tm="100000">
                                          <p:val>
                                            <p:strVal val="#ppt_h"/>
                                          </p:val>
                                        </p:tav>
                                      </p:tavLst>
                                    </p:anim>
                                    <p:animEffect transition="in" filter="fade">
                                      <p:cBhvr>
                                        <p:cTn id="1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4342" name="Picture 6" descr="http://www.psychicnetwork.eu/image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2674"/>
            <a:ext cx="3962400" cy="10517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c.5ribs.com/151963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12674"/>
            <a:ext cx="3243844" cy="2703204"/>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psychicpowernetwork.org/wp-content/uploads/2010/11/gabriella_psychic_sc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239" y="3130804"/>
            <a:ext cx="5374375" cy="3304741"/>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http://ecx.images-amazon.com/images/I/51RRBdXA9n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64424"/>
            <a:ext cx="2590800" cy="467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87428"/>
      </p:ext>
    </p:extLst>
  </p:cSld>
  <p:clrMapOvr>
    <a:masterClrMapping/>
  </p:clrMapOvr>
  <p:transition spd="med"/>
</p:sld>
</file>

<file path=ppt/theme/theme1.xml><?xml version="1.0" encoding="utf-8"?>
<a:theme xmlns:a="http://schemas.openxmlformats.org/drawingml/2006/main" name="Cloud skipper design template">
  <a:themeElements>
    <a:clrScheme name="Cloud skipper design template">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Cloud skipper design template">
      <a:majorFont>
        <a:latin typeface="Helvetica"/>
        <a:ea typeface="Helvetica"/>
        <a:cs typeface="Helvetica"/>
      </a:majorFont>
      <a:minorFont>
        <a:latin typeface="Times New Roman"/>
        <a:ea typeface="Times New Roman"/>
        <a:cs typeface="Times New Roman"/>
      </a:minorFont>
    </a:fontScheme>
    <a:fmtScheme name="Cloud skipper desig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oud skipper design template">
  <a:themeElements>
    <a:clrScheme name="Cloud skipper design template">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Cloud skipper design template">
      <a:majorFont>
        <a:latin typeface="Helvetica"/>
        <a:ea typeface="Helvetica"/>
        <a:cs typeface="Helvetica"/>
      </a:majorFont>
      <a:minorFont>
        <a:latin typeface="Times New Roman"/>
        <a:ea typeface="Times New Roman"/>
        <a:cs typeface="Times New Roman"/>
      </a:minorFont>
    </a:fontScheme>
    <a:fmtScheme name="Cloud skipper desig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193</TotalTime>
  <Words>1411</Words>
  <Application>Microsoft Office PowerPoint</Application>
  <PresentationFormat>Widescreen</PresentationFormat>
  <Paragraphs>414</Paragraphs>
  <Slides>34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Charlesworth</vt:lpstr>
      <vt:lpstr>Arial</vt:lpstr>
      <vt:lpstr>Comic Sans MS</vt:lpstr>
      <vt:lpstr>Impact</vt:lpstr>
      <vt:lpstr>Tahoma</vt:lpstr>
      <vt:lpstr>Times New Roman</vt:lpstr>
      <vt:lpstr>Verdana</vt:lpstr>
      <vt:lpstr>Cloud skipper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Secretary</dc:creator>
  <cp:lastModifiedBy>Phoebe Lee</cp:lastModifiedBy>
  <cp:revision>21</cp:revision>
  <dcterms:modified xsi:type="dcterms:W3CDTF">2018-07-17T20:47:08Z</dcterms:modified>
</cp:coreProperties>
</file>