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embeddedFontLst>
    <p:embeddedFont>
      <p:font typeface="Calibri Light" panose="020F0302020204030204" pitchFamily="34" charset="0"/>
      <p:regular r:id="rId24"/>
      <p:italic r:id="rId25"/>
    </p:embeddedFont>
    <p:embeddedFont>
      <p:font typeface="新細明體" panose="02020500000000000000" pitchFamily="18" charset="-120"/>
      <p:regular r:id="rId26"/>
    </p:embeddedFont>
    <p:embeddedFont>
      <p:font typeface="Calibri" panose="020F0502020204030204" pitchFamily="34" charset="0"/>
      <p:regular r:id="rId27"/>
      <p:bold r:id="rId28"/>
      <p:italic r:id="rId29"/>
      <p:bold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0" autoAdjust="0"/>
    <p:restoredTop sz="94660"/>
  </p:normalViewPr>
  <p:slideViewPr>
    <p:cSldViewPr snapToGrid="0">
      <p:cViewPr varScale="1">
        <p:scale>
          <a:sx n="77" d="100"/>
          <a:sy n="77" d="100"/>
        </p:scale>
        <p:origin x="46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47B18EF-A1D0-4D8B-A440-AA0BAAF76D5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6938309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B18EF-A1D0-4D8B-A440-AA0BAAF76D5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740303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B18EF-A1D0-4D8B-A440-AA0BAAF76D5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42219895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47B18EF-A1D0-4D8B-A440-AA0BAAF76D5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15062298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47B18EF-A1D0-4D8B-A440-AA0BAAF76D53}" type="datetimeFigureOut">
              <a:rPr lang="en-US" smtClean="0"/>
              <a:t>10/24/2018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3192354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47B18EF-A1D0-4D8B-A440-AA0BAAF76D53}"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3260412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47B18EF-A1D0-4D8B-A440-AA0BAAF76D53}" type="datetimeFigureOut">
              <a:rPr lang="en-US" smtClean="0"/>
              <a:t>10/24/2018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33553486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47B18EF-A1D0-4D8B-A440-AA0BAAF76D53}" type="datetimeFigureOut">
              <a:rPr lang="en-US" smtClean="0"/>
              <a:t>10/24/2018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1896791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47B18EF-A1D0-4D8B-A440-AA0BAAF76D53}" type="datetimeFigureOut">
              <a:rPr lang="en-US" smtClean="0"/>
              <a:t>10/24/2018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23084479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7B18EF-A1D0-4D8B-A440-AA0BAAF76D53}"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1275120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747B18EF-A1D0-4D8B-A440-AA0BAAF76D53}" type="datetimeFigureOut">
              <a:rPr lang="en-US" smtClean="0"/>
              <a:t>10/24/2018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129942-66E6-4323-9368-578AAED4FFD1}" type="slidenum">
              <a:rPr lang="en-US" smtClean="0"/>
              <a:t>‹#›</a:t>
            </a:fld>
            <a:endParaRPr lang="en-US"/>
          </a:p>
        </p:txBody>
      </p:sp>
    </p:spTree>
    <p:extLst>
      <p:ext uri="{BB962C8B-B14F-4D97-AF65-F5344CB8AC3E}">
        <p14:creationId xmlns:p14="http://schemas.microsoft.com/office/powerpoint/2010/main" val="30192479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47B18EF-A1D0-4D8B-A440-AA0BAAF76D53}" type="datetimeFigureOut">
              <a:rPr lang="en-US" smtClean="0"/>
              <a:t>10/24/2018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29942-66E6-4323-9368-578AAED4FFD1}" type="slidenum">
              <a:rPr lang="en-US" smtClean="0"/>
              <a:t>‹#›</a:t>
            </a:fld>
            <a:endParaRPr lang="en-US"/>
          </a:p>
        </p:txBody>
      </p:sp>
    </p:spTree>
    <p:extLst>
      <p:ext uri="{BB962C8B-B14F-4D97-AF65-F5344CB8AC3E}">
        <p14:creationId xmlns:p14="http://schemas.microsoft.com/office/powerpoint/2010/main" val="1520890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95766"/>
          </a:xfrm>
        </p:spPr>
        <p:txBody>
          <a:bodyPr/>
          <a:lstStyle/>
          <a:p>
            <a:r>
              <a:rPr lang="en-US" altLang="zh-TW" dirty="0" smtClean="0"/>
              <a:t>Salvation in Action</a:t>
            </a:r>
            <a:br>
              <a:rPr lang="en-US" altLang="zh-TW" dirty="0" smtClean="0"/>
            </a:br>
            <a:r>
              <a:rPr lang="zh-TW" altLang="en-US" dirty="0" smtClean="0"/>
              <a:t>救恩行動</a:t>
            </a:r>
            <a:endParaRPr lang="en-US" dirty="0"/>
          </a:p>
        </p:txBody>
      </p:sp>
      <p:sp>
        <p:nvSpPr>
          <p:cNvPr id="3" name="Subtitle 2"/>
          <p:cNvSpPr>
            <a:spLocks noGrp="1"/>
          </p:cNvSpPr>
          <p:nvPr>
            <p:ph type="subTitle" idx="1"/>
          </p:nvPr>
        </p:nvSpPr>
        <p:spPr>
          <a:xfrm>
            <a:off x="1524000" y="4357412"/>
            <a:ext cx="9144000" cy="1655762"/>
          </a:xfrm>
        </p:spPr>
        <p:txBody>
          <a:bodyPr>
            <a:noAutofit/>
          </a:bodyPr>
          <a:lstStyle/>
          <a:p>
            <a:r>
              <a:rPr lang="en-US" altLang="zh-TW" sz="3200" dirty="0" smtClean="0"/>
              <a:t>Rev. Joseph Chang </a:t>
            </a:r>
            <a:r>
              <a:rPr lang="zh-TW" altLang="en-US" sz="3200" dirty="0" smtClean="0"/>
              <a:t>張玉明牧師</a:t>
            </a:r>
            <a:endParaRPr lang="en-US" altLang="zh-TW" sz="3200" dirty="0" smtClean="0"/>
          </a:p>
          <a:p>
            <a:r>
              <a:rPr lang="en-US" altLang="zh-TW" sz="3200" dirty="0" smtClean="0"/>
              <a:t>10/21/2018</a:t>
            </a:r>
          </a:p>
          <a:p>
            <a:r>
              <a:rPr lang="en-US" altLang="zh-TW" sz="3200" dirty="0" smtClean="0"/>
              <a:t>BOLGPC</a:t>
            </a:r>
            <a:r>
              <a:rPr lang="zh-TW" altLang="en-US" sz="3200" dirty="0" smtClean="0"/>
              <a:t> 爾灣大公園靈糧堂</a:t>
            </a:r>
            <a:endParaRPr lang="en-US" sz="3200" dirty="0"/>
          </a:p>
        </p:txBody>
      </p:sp>
    </p:spTree>
    <p:extLst>
      <p:ext uri="{BB962C8B-B14F-4D97-AF65-F5344CB8AC3E}">
        <p14:creationId xmlns:p14="http://schemas.microsoft.com/office/powerpoint/2010/main" val="2112031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The Death of Christ</a:t>
            </a:r>
            <a:r>
              <a:rPr lang="zh-TW" altLang="en-US" b="1" dirty="0" smtClean="0"/>
              <a:t>耶穌的死</a:t>
            </a:r>
            <a:endParaRPr lang="en-US" dirty="0"/>
          </a:p>
        </p:txBody>
      </p:sp>
      <p:sp>
        <p:nvSpPr>
          <p:cNvPr id="3" name="Content Placeholder 2"/>
          <p:cNvSpPr>
            <a:spLocks noGrp="1"/>
          </p:cNvSpPr>
          <p:nvPr>
            <p:ph idx="1"/>
          </p:nvPr>
        </p:nvSpPr>
        <p:spPr/>
        <p:txBody>
          <a:bodyPr>
            <a:normAutofit/>
          </a:bodyPr>
          <a:lstStyle/>
          <a:p>
            <a:r>
              <a:rPr lang="en-US" altLang="zh-TW" sz="3200" dirty="0" smtClean="0"/>
              <a:t>He humbles himself. </a:t>
            </a:r>
            <a:r>
              <a:rPr lang="zh-TW" altLang="en-US" sz="3200" dirty="0" smtClean="0"/>
              <a:t>而</a:t>
            </a:r>
            <a:r>
              <a:rPr lang="zh-TW" altLang="en-US" sz="3200" dirty="0"/>
              <a:t>且是謙卑自己</a:t>
            </a:r>
            <a:r>
              <a:rPr lang="en-US" sz="3200" dirty="0"/>
              <a:t>. </a:t>
            </a:r>
          </a:p>
          <a:p>
            <a:r>
              <a:rPr lang="en-US" sz="3200" dirty="0" smtClean="0"/>
              <a:t>Kenosis</a:t>
            </a:r>
            <a:r>
              <a:rPr lang="zh-TW" altLang="en-US" sz="3200" dirty="0" smtClean="0"/>
              <a:t> 虛己</a:t>
            </a:r>
            <a:endParaRPr lang="en-US" sz="3200" dirty="0" smtClean="0"/>
          </a:p>
          <a:p>
            <a:r>
              <a:rPr lang="en-US" sz="3200" dirty="0" smtClean="0">
                <a:solidFill>
                  <a:srgbClr val="FF0000"/>
                </a:solidFill>
              </a:rPr>
              <a:t>God</a:t>
            </a:r>
            <a:r>
              <a:rPr lang="zh-TW" altLang="en-US" sz="3200" dirty="0" smtClean="0">
                <a:solidFill>
                  <a:srgbClr val="FF0000"/>
                </a:solidFill>
              </a:rPr>
              <a:t>神</a:t>
            </a:r>
            <a:endParaRPr lang="en-US" sz="3200" dirty="0">
              <a:solidFill>
                <a:srgbClr val="FF0000"/>
              </a:solidFill>
            </a:endParaRPr>
          </a:p>
        </p:txBody>
      </p:sp>
    </p:spTree>
    <p:extLst>
      <p:ext uri="{BB962C8B-B14F-4D97-AF65-F5344CB8AC3E}">
        <p14:creationId xmlns:p14="http://schemas.microsoft.com/office/powerpoint/2010/main" val="423841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The Death of Christ</a:t>
            </a:r>
            <a:r>
              <a:rPr lang="zh-TW" altLang="en-US" b="1" dirty="0" smtClean="0"/>
              <a:t>耶穌的死</a:t>
            </a:r>
            <a:endParaRPr lang="en-US" dirty="0"/>
          </a:p>
        </p:txBody>
      </p:sp>
      <p:sp>
        <p:nvSpPr>
          <p:cNvPr id="3" name="Content Placeholder 2"/>
          <p:cNvSpPr>
            <a:spLocks noGrp="1"/>
          </p:cNvSpPr>
          <p:nvPr>
            <p:ph idx="1"/>
          </p:nvPr>
        </p:nvSpPr>
        <p:spPr/>
        <p:txBody>
          <a:bodyPr>
            <a:normAutofit/>
          </a:bodyPr>
          <a:lstStyle/>
          <a:p>
            <a:r>
              <a:rPr lang="en-US" altLang="zh-TW" sz="3200" dirty="0" smtClean="0"/>
              <a:t>He humbles himself. </a:t>
            </a:r>
            <a:r>
              <a:rPr lang="zh-TW" altLang="en-US" sz="3200" dirty="0" smtClean="0"/>
              <a:t>而</a:t>
            </a:r>
            <a:r>
              <a:rPr lang="zh-TW" altLang="en-US" sz="3200" dirty="0"/>
              <a:t>且是謙卑自己</a:t>
            </a:r>
            <a:r>
              <a:rPr lang="en-US" sz="3200" dirty="0"/>
              <a:t>. </a:t>
            </a:r>
          </a:p>
          <a:p>
            <a:r>
              <a:rPr lang="en-US" sz="3200" dirty="0" smtClean="0"/>
              <a:t>Kenosis</a:t>
            </a:r>
            <a:r>
              <a:rPr lang="zh-TW" altLang="en-US" sz="3200" dirty="0" smtClean="0"/>
              <a:t> 虛己</a:t>
            </a:r>
            <a:endParaRPr lang="en-US" sz="3200" dirty="0" smtClean="0"/>
          </a:p>
          <a:p>
            <a:r>
              <a:rPr lang="en-US" sz="3200" dirty="0" smtClean="0"/>
              <a:t>God</a:t>
            </a:r>
            <a:r>
              <a:rPr lang="zh-TW" altLang="en-US" sz="3200" dirty="0" smtClean="0"/>
              <a:t>神</a:t>
            </a:r>
            <a:r>
              <a:rPr lang="en-US" sz="3200" dirty="0" smtClean="0">
                <a:sym typeface="Wingdings" panose="05000000000000000000" pitchFamily="2" charset="2"/>
              </a:rPr>
              <a:t></a:t>
            </a:r>
            <a:r>
              <a:rPr lang="en-US" sz="3200" dirty="0" smtClean="0">
                <a:solidFill>
                  <a:srgbClr val="FF0000"/>
                </a:solidFill>
                <a:sym typeface="Wingdings" panose="05000000000000000000" pitchFamily="2" charset="2"/>
              </a:rPr>
              <a:t>Man</a:t>
            </a:r>
            <a:r>
              <a:rPr lang="zh-TW" altLang="en-US" sz="3200" dirty="0" smtClean="0">
                <a:solidFill>
                  <a:srgbClr val="FF0000"/>
                </a:solidFill>
                <a:sym typeface="Wingdings" panose="05000000000000000000" pitchFamily="2" charset="2"/>
              </a:rPr>
              <a:t>人</a:t>
            </a:r>
            <a:endParaRPr lang="en-US" sz="3200" dirty="0">
              <a:solidFill>
                <a:srgbClr val="FF0000"/>
              </a:solidFill>
            </a:endParaRPr>
          </a:p>
        </p:txBody>
      </p:sp>
    </p:spTree>
    <p:extLst>
      <p:ext uri="{BB962C8B-B14F-4D97-AF65-F5344CB8AC3E}">
        <p14:creationId xmlns:p14="http://schemas.microsoft.com/office/powerpoint/2010/main" val="34417311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The Death of Christ</a:t>
            </a:r>
            <a:r>
              <a:rPr lang="zh-TW" altLang="en-US" b="1" dirty="0" smtClean="0"/>
              <a:t>耶穌的死</a:t>
            </a:r>
            <a:endParaRPr lang="en-US" dirty="0"/>
          </a:p>
        </p:txBody>
      </p:sp>
      <p:sp>
        <p:nvSpPr>
          <p:cNvPr id="3" name="Content Placeholder 2"/>
          <p:cNvSpPr>
            <a:spLocks noGrp="1"/>
          </p:cNvSpPr>
          <p:nvPr>
            <p:ph idx="1"/>
          </p:nvPr>
        </p:nvSpPr>
        <p:spPr/>
        <p:txBody>
          <a:bodyPr>
            <a:normAutofit/>
          </a:bodyPr>
          <a:lstStyle/>
          <a:p>
            <a:r>
              <a:rPr lang="en-US" altLang="zh-TW" sz="3200" dirty="0" smtClean="0"/>
              <a:t>He humbles himself. </a:t>
            </a:r>
            <a:r>
              <a:rPr lang="zh-TW" altLang="en-US" sz="3200" dirty="0" smtClean="0"/>
              <a:t>而</a:t>
            </a:r>
            <a:r>
              <a:rPr lang="zh-TW" altLang="en-US" sz="3200" dirty="0"/>
              <a:t>且是謙卑自己</a:t>
            </a:r>
            <a:r>
              <a:rPr lang="en-US" sz="3200" dirty="0"/>
              <a:t>. </a:t>
            </a:r>
          </a:p>
          <a:p>
            <a:r>
              <a:rPr lang="en-US" sz="3200" dirty="0" smtClean="0"/>
              <a:t>Kenosis</a:t>
            </a:r>
            <a:r>
              <a:rPr lang="zh-TW" altLang="en-US" sz="3200" dirty="0" smtClean="0"/>
              <a:t> 虛己</a:t>
            </a:r>
            <a:endParaRPr lang="en-US" sz="3200" dirty="0" smtClean="0"/>
          </a:p>
          <a:p>
            <a:r>
              <a:rPr lang="en-US" sz="3200" dirty="0" smtClean="0"/>
              <a:t>God</a:t>
            </a:r>
            <a:r>
              <a:rPr lang="zh-TW" altLang="en-US" sz="3200" dirty="0" smtClean="0"/>
              <a:t>神</a:t>
            </a:r>
            <a:r>
              <a:rPr lang="en-US" sz="3200" dirty="0" smtClean="0">
                <a:sym typeface="Wingdings" panose="05000000000000000000" pitchFamily="2" charset="2"/>
              </a:rPr>
              <a:t>Man</a:t>
            </a:r>
            <a:r>
              <a:rPr lang="zh-TW" altLang="en-US" sz="3200" dirty="0" smtClean="0">
                <a:sym typeface="Wingdings" panose="05000000000000000000" pitchFamily="2" charset="2"/>
              </a:rPr>
              <a:t>人</a:t>
            </a:r>
            <a:r>
              <a:rPr lang="en-US" sz="3200" dirty="0" smtClean="0">
                <a:sym typeface="Wingdings" panose="05000000000000000000" pitchFamily="2" charset="2"/>
              </a:rPr>
              <a:t></a:t>
            </a:r>
            <a:r>
              <a:rPr lang="en-US" sz="3200" dirty="0" smtClean="0">
                <a:solidFill>
                  <a:srgbClr val="FF0000"/>
                </a:solidFill>
                <a:sym typeface="Wingdings" panose="05000000000000000000" pitchFamily="2" charset="2"/>
              </a:rPr>
              <a:t>Servant</a:t>
            </a:r>
            <a:r>
              <a:rPr lang="zh-TW" altLang="en-US" sz="3200" dirty="0" smtClean="0">
                <a:solidFill>
                  <a:srgbClr val="FF0000"/>
                </a:solidFill>
                <a:sym typeface="Wingdings" panose="05000000000000000000" pitchFamily="2" charset="2"/>
              </a:rPr>
              <a:t>僕人</a:t>
            </a:r>
            <a:endParaRPr lang="en-US" sz="3200" dirty="0">
              <a:solidFill>
                <a:srgbClr val="FF0000"/>
              </a:solidFill>
            </a:endParaRPr>
          </a:p>
        </p:txBody>
      </p:sp>
    </p:spTree>
    <p:extLst>
      <p:ext uri="{BB962C8B-B14F-4D97-AF65-F5344CB8AC3E}">
        <p14:creationId xmlns:p14="http://schemas.microsoft.com/office/powerpoint/2010/main" val="5963644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The Death of Christ</a:t>
            </a:r>
            <a:r>
              <a:rPr lang="zh-TW" altLang="en-US" b="1" dirty="0" smtClean="0"/>
              <a:t>耶穌的死</a:t>
            </a:r>
            <a:endParaRPr lang="en-US" dirty="0"/>
          </a:p>
        </p:txBody>
      </p:sp>
      <p:sp>
        <p:nvSpPr>
          <p:cNvPr id="3" name="Content Placeholder 2"/>
          <p:cNvSpPr>
            <a:spLocks noGrp="1"/>
          </p:cNvSpPr>
          <p:nvPr>
            <p:ph idx="1"/>
          </p:nvPr>
        </p:nvSpPr>
        <p:spPr/>
        <p:txBody>
          <a:bodyPr>
            <a:normAutofit/>
          </a:bodyPr>
          <a:lstStyle/>
          <a:p>
            <a:r>
              <a:rPr lang="en-US" altLang="zh-TW" sz="3200" dirty="0" smtClean="0"/>
              <a:t>He humbles himself. </a:t>
            </a:r>
            <a:r>
              <a:rPr lang="zh-TW" altLang="en-US" sz="3200" dirty="0" smtClean="0"/>
              <a:t>而</a:t>
            </a:r>
            <a:r>
              <a:rPr lang="zh-TW" altLang="en-US" sz="3200" dirty="0"/>
              <a:t>且是謙卑自己</a:t>
            </a:r>
            <a:r>
              <a:rPr lang="en-US" sz="3200" dirty="0"/>
              <a:t>. </a:t>
            </a:r>
          </a:p>
          <a:p>
            <a:r>
              <a:rPr lang="en-US" sz="3200" dirty="0" smtClean="0"/>
              <a:t>Kenosis </a:t>
            </a:r>
            <a:r>
              <a:rPr lang="zh-TW" altLang="en-US" sz="3200" dirty="0" smtClean="0"/>
              <a:t>虛己</a:t>
            </a:r>
            <a:endParaRPr lang="en-US" sz="3200" dirty="0" smtClean="0"/>
          </a:p>
          <a:p>
            <a:r>
              <a:rPr lang="en-US" sz="3200" dirty="0" smtClean="0"/>
              <a:t>God</a:t>
            </a:r>
            <a:r>
              <a:rPr lang="zh-TW" altLang="en-US" sz="3200" dirty="0" smtClean="0"/>
              <a:t>神</a:t>
            </a:r>
            <a:r>
              <a:rPr lang="en-US" sz="3200" dirty="0" smtClean="0">
                <a:sym typeface="Wingdings" panose="05000000000000000000" pitchFamily="2" charset="2"/>
              </a:rPr>
              <a:t>Man</a:t>
            </a:r>
            <a:r>
              <a:rPr lang="zh-TW" altLang="en-US" sz="3200" dirty="0" smtClean="0">
                <a:sym typeface="Wingdings" panose="05000000000000000000" pitchFamily="2" charset="2"/>
              </a:rPr>
              <a:t>人</a:t>
            </a:r>
            <a:r>
              <a:rPr lang="en-US" sz="3200" dirty="0" smtClean="0">
                <a:sym typeface="Wingdings" panose="05000000000000000000" pitchFamily="2" charset="2"/>
              </a:rPr>
              <a:t>Servant</a:t>
            </a:r>
            <a:r>
              <a:rPr lang="zh-TW" altLang="en-US" sz="3200" dirty="0" smtClean="0">
                <a:sym typeface="Wingdings" panose="05000000000000000000" pitchFamily="2" charset="2"/>
              </a:rPr>
              <a:t>僕人</a:t>
            </a:r>
            <a:r>
              <a:rPr lang="en-US" sz="3200" dirty="0" smtClean="0">
                <a:sym typeface="Wingdings" panose="05000000000000000000" pitchFamily="2" charset="2"/>
              </a:rPr>
              <a:t></a:t>
            </a:r>
            <a:r>
              <a:rPr lang="en-US" altLang="zh-TW" sz="3200" dirty="0" smtClean="0">
                <a:solidFill>
                  <a:srgbClr val="FF0000"/>
                </a:solidFill>
                <a:sym typeface="Wingdings" panose="05000000000000000000" pitchFamily="2" charset="2"/>
              </a:rPr>
              <a:t>List among </a:t>
            </a:r>
            <a:r>
              <a:rPr lang="en-US" sz="3200" dirty="0" smtClean="0">
                <a:solidFill>
                  <a:srgbClr val="FF0000"/>
                </a:solidFill>
                <a:sym typeface="Wingdings" panose="05000000000000000000" pitchFamily="2" charset="2"/>
              </a:rPr>
              <a:t>Sinners</a:t>
            </a:r>
            <a:r>
              <a:rPr lang="zh-TW" altLang="en-US" sz="3200" dirty="0" smtClean="0">
                <a:solidFill>
                  <a:srgbClr val="FF0000"/>
                </a:solidFill>
                <a:sym typeface="Wingdings" panose="05000000000000000000" pitchFamily="2" charset="2"/>
              </a:rPr>
              <a:t>罪人同列</a:t>
            </a:r>
            <a:endParaRPr lang="en-US" sz="3200" dirty="0">
              <a:solidFill>
                <a:srgbClr val="FF0000"/>
              </a:solidFill>
            </a:endParaRPr>
          </a:p>
        </p:txBody>
      </p:sp>
    </p:spTree>
    <p:extLst>
      <p:ext uri="{BB962C8B-B14F-4D97-AF65-F5344CB8AC3E}">
        <p14:creationId xmlns:p14="http://schemas.microsoft.com/office/powerpoint/2010/main" val="2635905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Jesus</a:t>
            </a:r>
            <a:r>
              <a:rPr lang="en-US" altLang="zh-TW" dirty="0" smtClean="0"/>
              <a:t>’</a:t>
            </a:r>
            <a:r>
              <a:rPr lang="en-US" dirty="0" smtClean="0"/>
              <a:t> Death &amp; Us </a:t>
            </a:r>
            <a:r>
              <a:rPr lang="zh-TW" altLang="en-US" dirty="0" smtClean="0"/>
              <a:t>耶穌的死和我</a:t>
            </a:r>
            <a:r>
              <a:rPr lang="zh-TW" altLang="en-US" dirty="0"/>
              <a:t>們</a:t>
            </a:r>
            <a:endParaRPr lang="en-US" dirty="0"/>
          </a:p>
        </p:txBody>
      </p:sp>
      <p:sp>
        <p:nvSpPr>
          <p:cNvPr id="3" name="Content Placeholder 2"/>
          <p:cNvSpPr>
            <a:spLocks noGrp="1"/>
          </p:cNvSpPr>
          <p:nvPr>
            <p:ph idx="1"/>
          </p:nvPr>
        </p:nvSpPr>
        <p:spPr/>
        <p:txBody>
          <a:bodyPr>
            <a:normAutofit/>
          </a:bodyPr>
          <a:lstStyle/>
          <a:p>
            <a:r>
              <a:rPr lang="en-US" altLang="zh-TW" sz="3200" dirty="0" smtClean="0"/>
              <a:t>Active </a:t>
            </a:r>
            <a:r>
              <a:rPr lang="zh-TW" altLang="en-US" sz="3200" dirty="0" smtClean="0"/>
              <a:t>主動</a:t>
            </a:r>
            <a:endParaRPr lang="en-US" altLang="zh-TW" sz="3200" dirty="0" smtClean="0"/>
          </a:p>
          <a:p>
            <a:r>
              <a:rPr lang="en-US" altLang="zh-TW" sz="3200" dirty="0" smtClean="0"/>
              <a:t>Humble </a:t>
            </a:r>
            <a:r>
              <a:rPr lang="zh-TW" altLang="en-US" sz="3200" dirty="0" smtClean="0"/>
              <a:t>謙</a:t>
            </a:r>
            <a:r>
              <a:rPr lang="zh-TW" altLang="en-US" sz="3200" dirty="0"/>
              <a:t>卑</a:t>
            </a:r>
            <a:endParaRPr lang="en-US" sz="3200" dirty="0"/>
          </a:p>
        </p:txBody>
      </p:sp>
    </p:spTree>
    <p:extLst>
      <p:ext uri="{BB962C8B-B14F-4D97-AF65-F5344CB8AC3E}">
        <p14:creationId xmlns:p14="http://schemas.microsoft.com/office/powerpoint/2010/main" val="203964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III. </a:t>
            </a:r>
            <a:r>
              <a:rPr lang="zh-TW" altLang="en-US" b="1" dirty="0"/>
              <a:t>耶穌的復</a:t>
            </a:r>
            <a:r>
              <a:rPr lang="zh-TW" altLang="en-US" b="1" dirty="0" smtClean="0"/>
              <a:t>活 </a:t>
            </a:r>
            <a:r>
              <a:rPr lang="en-US" b="1" dirty="0" smtClean="0"/>
              <a:t>The </a:t>
            </a:r>
            <a:r>
              <a:rPr lang="en-US" b="1" dirty="0"/>
              <a:t>Resurrection of </a:t>
            </a:r>
            <a:r>
              <a:rPr lang="en-US" b="1" dirty="0" smtClean="0"/>
              <a:t>Christ</a:t>
            </a:r>
            <a:endParaRPr lang="en-US" dirty="0"/>
          </a:p>
        </p:txBody>
      </p:sp>
      <p:sp>
        <p:nvSpPr>
          <p:cNvPr id="3" name="Content Placeholder 2"/>
          <p:cNvSpPr>
            <a:spLocks noGrp="1"/>
          </p:cNvSpPr>
          <p:nvPr>
            <p:ph idx="1"/>
          </p:nvPr>
        </p:nvSpPr>
        <p:spPr/>
        <p:txBody>
          <a:bodyPr>
            <a:normAutofit/>
          </a:bodyPr>
          <a:lstStyle/>
          <a:p>
            <a:r>
              <a:rPr lang="en-US" sz="3200" b="1" baseline="30000" dirty="0"/>
              <a:t>9</a:t>
            </a:r>
            <a:r>
              <a:rPr lang="zh-TW" altLang="en-US" sz="3200" b="1" dirty="0"/>
              <a:t>所以，神將他升為至高，又賜給他那超乎萬名之上的名，</a:t>
            </a:r>
            <a:r>
              <a:rPr lang="en-US" sz="3200" b="1" baseline="30000" dirty="0"/>
              <a:t>10</a:t>
            </a:r>
            <a:r>
              <a:rPr lang="zh-TW" altLang="en-US" sz="3200" b="1" dirty="0"/>
              <a:t>叫一切在天上的、地上的，和地底下的，因耶穌的名無不屈膝，</a:t>
            </a:r>
            <a:r>
              <a:rPr lang="en-US" sz="3200" b="1" baseline="30000" dirty="0"/>
              <a:t>11</a:t>
            </a:r>
            <a:r>
              <a:rPr lang="zh-TW" altLang="en-US" sz="3200" b="1" dirty="0"/>
              <a:t>無不口稱耶穌基督為主，使榮耀歸與父神。</a:t>
            </a:r>
            <a:r>
              <a:rPr lang="en-US" altLang="zh-TW" sz="3200" b="1" dirty="0"/>
              <a:t>【</a:t>
            </a:r>
            <a:r>
              <a:rPr lang="zh-TW" altLang="en-US" sz="3200" b="1" dirty="0"/>
              <a:t>腓</a:t>
            </a:r>
            <a:r>
              <a:rPr lang="en-US" sz="3200" b="1" dirty="0"/>
              <a:t> 2:9~11</a:t>
            </a:r>
            <a:r>
              <a:rPr lang="en-US" altLang="zh-TW" sz="3200" b="1" dirty="0"/>
              <a:t>】</a:t>
            </a:r>
            <a:r>
              <a:rPr lang="en-US" sz="3200" b="1" dirty="0"/>
              <a:t/>
            </a:r>
            <a:br>
              <a:rPr lang="en-US" sz="3200" b="1" dirty="0"/>
            </a:br>
            <a:r>
              <a:rPr lang="en-US" sz="3200" b="1" baseline="30000" dirty="0"/>
              <a:t>9</a:t>
            </a:r>
            <a:r>
              <a:rPr lang="en-US" sz="3200" b="1" dirty="0"/>
              <a:t>Therefore God exalted him to the highest place and gave him the name that is above every name, </a:t>
            </a:r>
            <a:r>
              <a:rPr lang="en-US" sz="3200" b="1" baseline="30000" dirty="0"/>
              <a:t>10</a:t>
            </a:r>
            <a:r>
              <a:rPr lang="en-US" sz="3200" b="1" dirty="0"/>
              <a:t>that at the name of Jesus every knee should bow, in heaven and on earth and under the earth, </a:t>
            </a:r>
            <a:r>
              <a:rPr lang="en-US" sz="3200" b="1" baseline="30000" dirty="0"/>
              <a:t>11</a:t>
            </a:r>
            <a:r>
              <a:rPr lang="en-US" sz="3200" b="1" dirty="0"/>
              <a:t>and every tongue confess that Jesus Christ is Lord, to the glory of God the Father. </a:t>
            </a:r>
            <a:r>
              <a:rPr lang="en-US" altLang="zh-TW" sz="3200" b="1" dirty="0"/>
              <a:t>【</a:t>
            </a:r>
            <a:r>
              <a:rPr lang="en-US" sz="3200" b="1" dirty="0"/>
              <a:t>Phil 2:9~11</a:t>
            </a:r>
            <a:r>
              <a:rPr lang="en-US" altLang="zh-TW" sz="3200" b="1" dirty="0" smtClean="0"/>
              <a:t>】</a:t>
            </a:r>
            <a:endParaRPr lang="en-US" sz="3200" b="1" dirty="0"/>
          </a:p>
        </p:txBody>
      </p:sp>
    </p:spTree>
    <p:extLst>
      <p:ext uri="{BB962C8B-B14F-4D97-AF65-F5344CB8AC3E}">
        <p14:creationId xmlns:p14="http://schemas.microsoft.com/office/powerpoint/2010/main" val="94706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Jesus Resurrection and Us</a:t>
            </a:r>
            <a:r>
              <a:rPr lang="zh-TW" altLang="en-US" dirty="0" smtClean="0"/>
              <a:t>耶穌的復活和我們</a:t>
            </a:r>
            <a:endParaRPr lang="en-US" dirty="0"/>
          </a:p>
        </p:txBody>
      </p:sp>
      <p:sp>
        <p:nvSpPr>
          <p:cNvPr id="3" name="Content Placeholder 2"/>
          <p:cNvSpPr>
            <a:spLocks noGrp="1"/>
          </p:cNvSpPr>
          <p:nvPr>
            <p:ph idx="1"/>
          </p:nvPr>
        </p:nvSpPr>
        <p:spPr/>
        <p:txBody>
          <a:bodyPr>
            <a:normAutofit/>
          </a:bodyPr>
          <a:lstStyle/>
          <a:p>
            <a:r>
              <a:rPr lang="en-US" altLang="zh-TW" sz="3200" dirty="0" smtClean="0"/>
              <a:t>God’s Work, we are passive.</a:t>
            </a:r>
            <a:r>
              <a:rPr lang="zh-TW" altLang="en-US" sz="3200" dirty="0" smtClean="0"/>
              <a:t> 神的工作</a:t>
            </a:r>
            <a:r>
              <a:rPr lang="en-US" altLang="zh-TW" sz="3200" dirty="0" smtClean="0"/>
              <a:t>,</a:t>
            </a:r>
            <a:r>
              <a:rPr lang="zh-TW" altLang="en-US" sz="3200" dirty="0" smtClean="0"/>
              <a:t> 我們是被動的</a:t>
            </a:r>
            <a:r>
              <a:rPr lang="en-US" altLang="zh-TW" sz="3200" dirty="0" smtClean="0"/>
              <a:t>.</a:t>
            </a:r>
            <a:endParaRPr lang="en-US" sz="3200" dirty="0"/>
          </a:p>
        </p:txBody>
      </p:sp>
    </p:spTree>
    <p:extLst>
      <p:ext uri="{BB962C8B-B14F-4D97-AF65-F5344CB8AC3E}">
        <p14:creationId xmlns:p14="http://schemas.microsoft.com/office/powerpoint/2010/main" val="335760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94657"/>
            <a:ext cx="10515600" cy="5660571"/>
          </a:xfrm>
        </p:spPr>
        <p:txBody>
          <a:bodyPr>
            <a:noAutofit/>
          </a:bodyPr>
          <a:lstStyle/>
          <a:p>
            <a:r>
              <a:rPr lang="en-US" sz="3200" b="1" baseline="30000" dirty="0"/>
              <a:t>3</a:t>
            </a:r>
            <a:r>
              <a:rPr lang="zh-TW" altLang="en-US" sz="3200" b="1" dirty="0"/>
              <a:t>耶穌回答說：「我實實在在地告訴你，人若不重生，就不能見神的國。」</a:t>
            </a:r>
            <a:r>
              <a:rPr lang="en-US" sz="3200" b="1" baseline="30000" dirty="0"/>
              <a:t>4</a:t>
            </a:r>
            <a:r>
              <a:rPr lang="zh-TW" altLang="en-US" sz="3200" b="1" dirty="0"/>
              <a:t>尼哥底母說：「人已經老了，如何能重生呢？豈能再進母腹生出來嗎？」</a:t>
            </a:r>
            <a:r>
              <a:rPr lang="en-US" sz="3200" b="1" baseline="30000" dirty="0"/>
              <a:t>5</a:t>
            </a:r>
            <a:r>
              <a:rPr lang="zh-TW" altLang="en-US" sz="3200" b="1" dirty="0"/>
              <a:t>耶穌說：「我實實在在的告訴你，人若不是從水和聖靈生的，就不能進神的國</a:t>
            </a:r>
            <a:r>
              <a:rPr lang="zh-TW" altLang="en-US" sz="3200" b="1" dirty="0" smtClean="0"/>
              <a:t>。</a:t>
            </a:r>
            <a:r>
              <a:rPr lang="en-US" altLang="zh-TW" sz="3200" b="1" dirty="0" smtClean="0"/>
              <a:t>【</a:t>
            </a:r>
            <a:r>
              <a:rPr lang="zh-TW" altLang="en-US" sz="3200" b="1" dirty="0"/>
              <a:t>約</a:t>
            </a:r>
            <a:r>
              <a:rPr lang="en-US" sz="3200" b="1" dirty="0"/>
              <a:t> </a:t>
            </a:r>
            <a:r>
              <a:rPr lang="en-US" sz="3200" b="1" dirty="0" smtClean="0"/>
              <a:t>3:3</a:t>
            </a:r>
            <a:r>
              <a:rPr lang="en-US" altLang="zh-TW" sz="3200" b="1" dirty="0" smtClean="0"/>
              <a:t>-5】</a:t>
            </a:r>
            <a:r>
              <a:rPr lang="en-US" sz="3200" b="1" dirty="0"/>
              <a:t/>
            </a:r>
            <a:br>
              <a:rPr lang="en-US" sz="3200" b="1" dirty="0"/>
            </a:br>
            <a:r>
              <a:rPr lang="en-US" sz="3200" b="1" baseline="30000" dirty="0"/>
              <a:t>3</a:t>
            </a:r>
            <a:r>
              <a:rPr lang="en-US" sz="3200" b="1" dirty="0"/>
              <a:t>In reply Jesus declared, "I tell you the truth, no one can see the kingdom of God unless he is born again." </a:t>
            </a:r>
            <a:r>
              <a:rPr lang="en-US" sz="3200" b="1" baseline="30000" dirty="0"/>
              <a:t>4</a:t>
            </a:r>
            <a:r>
              <a:rPr lang="en-US" sz="3200" b="1" dirty="0"/>
              <a:t>"How can a man be born when he is old?" Nicodemus asked. "Surely he cannot enter a second time into his mother's womb to be born!" </a:t>
            </a:r>
            <a:r>
              <a:rPr lang="en-US" sz="3200" b="1" baseline="30000" dirty="0"/>
              <a:t>5</a:t>
            </a:r>
            <a:r>
              <a:rPr lang="en-US" sz="3200" b="1" dirty="0"/>
              <a:t>Jesus answered, "I tell you the truth, no one can enter the kingdom of God unless he is born of water and the Spirit. </a:t>
            </a:r>
            <a:r>
              <a:rPr lang="en-US" altLang="zh-TW" sz="3200" b="1" dirty="0" smtClean="0"/>
              <a:t>【</a:t>
            </a:r>
            <a:r>
              <a:rPr lang="en-US" sz="3200" b="1" dirty="0"/>
              <a:t>John </a:t>
            </a:r>
            <a:r>
              <a:rPr lang="en-US" sz="3200" b="1" dirty="0" smtClean="0"/>
              <a:t>3:3</a:t>
            </a:r>
            <a:r>
              <a:rPr lang="en-US" altLang="zh-TW" sz="3200" b="1" dirty="0" smtClean="0"/>
              <a:t>-5】</a:t>
            </a:r>
            <a:endParaRPr lang="en-US" sz="3200" b="1" dirty="0"/>
          </a:p>
        </p:txBody>
      </p:sp>
    </p:spTree>
    <p:extLst>
      <p:ext uri="{BB962C8B-B14F-4D97-AF65-F5344CB8AC3E}">
        <p14:creationId xmlns:p14="http://schemas.microsoft.com/office/powerpoint/2010/main" val="13971358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838200" y="788421"/>
            <a:ext cx="10515600" cy="5262789"/>
          </a:xfrm>
        </p:spPr>
        <p:txBody>
          <a:bodyPr>
            <a:noAutofit/>
          </a:bodyPr>
          <a:lstStyle/>
          <a:p>
            <a:r>
              <a:rPr lang="en-US" sz="3200" b="1" baseline="30000" dirty="0" smtClean="0"/>
              <a:t>6</a:t>
            </a:r>
            <a:r>
              <a:rPr lang="zh-TW" altLang="en-US" sz="3200" b="1" dirty="0"/>
              <a:t>從肉身生的就是肉身；從靈生的就是靈。</a:t>
            </a:r>
            <a:r>
              <a:rPr lang="en-US" sz="3200" b="1" baseline="30000" dirty="0"/>
              <a:t>7</a:t>
            </a:r>
            <a:r>
              <a:rPr lang="zh-TW" altLang="en-US" sz="3200" b="1" dirty="0"/>
              <a:t>我說：</a:t>
            </a:r>
            <a:r>
              <a:rPr lang="en-US" altLang="zh-TW" sz="3200" b="1" dirty="0"/>
              <a:t>『</a:t>
            </a:r>
            <a:r>
              <a:rPr lang="zh-TW" altLang="en-US" sz="3200" b="1" dirty="0"/>
              <a:t>你們必須重生</a:t>
            </a:r>
            <a:r>
              <a:rPr lang="en-US" altLang="zh-TW" sz="3200" b="1" dirty="0"/>
              <a:t>』</a:t>
            </a:r>
            <a:r>
              <a:rPr lang="zh-TW" altLang="en-US" sz="3200" b="1" dirty="0"/>
              <a:t>，你不要以為希奇。</a:t>
            </a:r>
            <a:r>
              <a:rPr lang="en-US" sz="3200" b="1" baseline="30000" dirty="0"/>
              <a:t>8</a:t>
            </a:r>
            <a:r>
              <a:rPr lang="zh-TW" altLang="en-US" sz="3200" b="1" dirty="0"/>
              <a:t>風隨著意思吹，你聽見風的響聲，卻不曉得從那裡來，往那裡去；凡從聖靈生的，也是如此。」</a:t>
            </a:r>
            <a:r>
              <a:rPr lang="en-US" altLang="zh-TW" sz="3200" b="1" dirty="0"/>
              <a:t>【</a:t>
            </a:r>
            <a:r>
              <a:rPr lang="zh-TW" altLang="en-US" sz="3200" b="1" dirty="0"/>
              <a:t>約</a:t>
            </a:r>
            <a:r>
              <a:rPr lang="en-US" sz="3200" b="1" dirty="0"/>
              <a:t> </a:t>
            </a:r>
            <a:r>
              <a:rPr lang="en-US" sz="3200" b="1" dirty="0" smtClean="0"/>
              <a:t>3:</a:t>
            </a:r>
            <a:r>
              <a:rPr lang="en-US" altLang="zh-TW" sz="3200" b="1" dirty="0" smtClean="0"/>
              <a:t>6-</a:t>
            </a:r>
            <a:r>
              <a:rPr lang="en-US" sz="3200" b="1" dirty="0" smtClean="0"/>
              <a:t>8</a:t>
            </a:r>
            <a:r>
              <a:rPr lang="en-US" altLang="zh-TW" sz="3200" b="1" dirty="0"/>
              <a:t>】</a:t>
            </a:r>
            <a:r>
              <a:rPr lang="en-US" sz="3200" b="1" dirty="0"/>
              <a:t/>
            </a:r>
            <a:br>
              <a:rPr lang="en-US" sz="3200" b="1" dirty="0"/>
            </a:br>
            <a:r>
              <a:rPr lang="en-US" sz="3200" b="1" baseline="30000" dirty="0" smtClean="0"/>
              <a:t>6</a:t>
            </a:r>
            <a:r>
              <a:rPr lang="en-US" sz="3200" b="1" dirty="0" smtClean="0"/>
              <a:t>Flesh </a:t>
            </a:r>
            <a:r>
              <a:rPr lang="en-US" sz="3200" b="1" dirty="0"/>
              <a:t>gives birth to flesh, but the Spirit gives birth to spirit. </a:t>
            </a:r>
            <a:r>
              <a:rPr lang="en-US" sz="3200" b="1" baseline="30000" dirty="0"/>
              <a:t>7</a:t>
            </a:r>
            <a:r>
              <a:rPr lang="en-US" sz="3200" b="1" dirty="0"/>
              <a:t>You should not be surprised at my saying, 'You must be born again.' </a:t>
            </a:r>
            <a:r>
              <a:rPr lang="en-US" sz="3200" b="1" baseline="30000" dirty="0"/>
              <a:t>8</a:t>
            </a:r>
            <a:r>
              <a:rPr lang="en-US" sz="3200" b="1" dirty="0"/>
              <a:t>The wind blows wherever it pleases. You hear its sound, but you cannot tell where it comes from or where it is going. So it is with everyone born of the Spirit." </a:t>
            </a:r>
            <a:r>
              <a:rPr lang="en-US" altLang="zh-TW" sz="3200" b="1" dirty="0"/>
              <a:t>【</a:t>
            </a:r>
            <a:r>
              <a:rPr lang="en-US" sz="3200" b="1" dirty="0"/>
              <a:t>John </a:t>
            </a:r>
            <a:r>
              <a:rPr lang="en-US" sz="3200" b="1" dirty="0" smtClean="0"/>
              <a:t>3:</a:t>
            </a:r>
            <a:r>
              <a:rPr lang="en-US" altLang="zh-TW" sz="3200" b="1" dirty="0" smtClean="0"/>
              <a:t>6-</a:t>
            </a:r>
            <a:r>
              <a:rPr lang="en-US" sz="3200" b="1" dirty="0" smtClean="0"/>
              <a:t>8</a:t>
            </a:r>
            <a:r>
              <a:rPr lang="en-US" altLang="zh-TW" sz="3200" b="1" dirty="0" smtClean="0"/>
              <a:t>】</a:t>
            </a:r>
            <a:endParaRPr lang="en-US" sz="3200" b="1" dirty="0"/>
          </a:p>
        </p:txBody>
      </p:sp>
    </p:spTree>
    <p:extLst>
      <p:ext uri="{BB962C8B-B14F-4D97-AF65-F5344CB8AC3E}">
        <p14:creationId xmlns:p14="http://schemas.microsoft.com/office/powerpoint/2010/main" val="23036351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r>
              <a:rPr lang="zh-TW" altLang="en-US" dirty="0" smtClean="0"/>
              <a:t>結論</a:t>
            </a:r>
            <a:endParaRPr lang="en-US" dirty="0"/>
          </a:p>
        </p:txBody>
      </p:sp>
      <p:sp>
        <p:nvSpPr>
          <p:cNvPr id="3" name="Content Placeholder 2"/>
          <p:cNvSpPr>
            <a:spLocks noGrp="1"/>
          </p:cNvSpPr>
          <p:nvPr>
            <p:ph idx="1"/>
          </p:nvPr>
        </p:nvSpPr>
        <p:spPr/>
        <p:txBody>
          <a:bodyPr>
            <a:normAutofit/>
          </a:bodyPr>
          <a:lstStyle/>
          <a:p>
            <a:r>
              <a:rPr lang="en-US" altLang="zh-TW" sz="3200" dirty="0" smtClean="0"/>
              <a:t>1</a:t>
            </a:r>
            <a:r>
              <a:rPr lang="en-US" sz="3200" dirty="0" smtClean="0"/>
              <a:t>. </a:t>
            </a:r>
            <a:r>
              <a:rPr lang="en-US" altLang="zh-TW" sz="3200" dirty="0" smtClean="0"/>
              <a:t>Two Elements of the Gospel </a:t>
            </a:r>
            <a:r>
              <a:rPr lang="zh-TW" altLang="en-US" sz="3200" dirty="0" smtClean="0"/>
              <a:t>福</a:t>
            </a:r>
            <a:r>
              <a:rPr lang="zh-TW" altLang="en-US" sz="3200" dirty="0"/>
              <a:t>音的兩個要素</a:t>
            </a:r>
            <a:r>
              <a:rPr lang="en-US" sz="3200" dirty="0"/>
              <a:t>:</a:t>
            </a:r>
          </a:p>
          <a:p>
            <a:r>
              <a:rPr lang="en-US" altLang="zh-TW" sz="3200" dirty="0" smtClean="0"/>
              <a:t>Jesus died for our sins</a:t>
            </a:r>
            <a:r>
              <a:rPr lang="zh-TW" altLang="en-US" sz="3200" dirty="0" smtClean="0"/>
              <a:t>主</a:t>
            </a:r>
            <a:r>
              <a:rPr lang="zh-TW" altLang="en-US" sz="3200" dirty="0"/>
              <a:t>耶穌為我們的罪死</a:t>
            </a:r>
            <a:r>
              <a:rPr lang="en-US" sz="3200" dirty="0"/>
              <a:t>, </a:t>
            </a:r>
            <a:endParaRPr lang="en-US" sz="3200" dirty="0" smtClean="0"/>
          </a:p>
          <a:p>
            <a:r>
              <a:rPr lang="en-US" altLang="zh-TW" sz="3200" dirty="0" smtClean="0"/>
              <a:t>Jesus was raised on the third day. </a:t>
            </a:r>
            <a:r>
              <a:rPr lang="zh-TW" altLang="en-US" sz="3200" dirty="0" smtClean="0"/>
              <a:t>主</a:t>
            </a:r>
            <a:r>
              <a:rPr lang="zh-TW" altLang="en-US" sz="3200" dirty="0"/>
              <a:t>耶穌第三天復活</a:t>
            </a:r>
            <a:r>
              <a:rPr lang="en-US" sz="3200" dirty="0" smtClean="0"/>
              <a:t>.</a:t>
            </a:r>
            <a:endParaRPr lang="en-US" sz="3200" dirty="0"/>
          </a:p>
        </p:txBody>
      </p:sp>
    </p:spTree>
    <p:extLst>
      <p:ext uri="{BB962C8B-B14F-4D97-AF65-F5344CB8AC3E}">
        <p14:creationId xmlns:p14="http://schemas.microsoft.com/office/powerpoint/2010/main" val="3752054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What is Gospel? </a:t>
            </a:r>
            <a:r>
              <a:rPr lang="zh-TW" altLang="en-US" dirty="0" smtClean="0"/>
              <a:t>甚麼是福音</a:t>
            </a:r>
            <a:r>
              <a:rPr lang="en-US" altLang="zh-TW" dirty="0" smtClean="0"/>
              <a:t>?</a:t>
            </a:r>
            <a:endParaRPr lang="en-US" dirty="0"/>
          </a:p>
        </p:txBody>
      </p:sp>
      <p:sp>
        <p:nvSpPr>
          <p:cNvPr id="3" name="Content Placeholder 2"/>
          <p:cNvSpPr>
            <a:spLocks noGrp="1"/>
          </p:cNvSpPr>
          <p:nvPr>
            <p:ph idx="1"/>
          </p:nvPr>
        </p:nvSpPr>
        <p:spPr>
          <a:xfrm>
            <a:off x="0" y="1555280"/>
            <a:ext cx="12157543" cy="5032375"/>
          </a:xfrm>
        </p:spPr>
        <p:txBody>
          <a:bodyPr>
            <a:normAutofit/>
          </a:bodyPr>
          <a:lstStyle/>
          <a:p>
            <a:r>
              <a:rPr lang="en-US" sz="3200" b="1" baseline="30000" dirty="0"/>
              <a:t>1</a:t>
            </a:r>
            <a:r>
              <a:rPr lang="zh-TW" altLang="en-US" sz="3200" b="1" dirty="0"/>
              <a:t>弟兄們，我如今把先前所傳給你們的福音告訴你們知道；這福音你們也領受了，又靠著站立得住，</a:t>
            </a:r>
            <a:r>
              <a:rPr lang="en-US" sz="3200" b="1" baseline="30000" dirty="0"/>
              <a:t>2</a:t>
            </a:r>
            <a:r>
              <a:rPr lang="zh-TW" altLang="en-US" sz="3200" b="1" dirty="0"/>
              <a:t>並且你們若不是徒然相信，能以持守我所傳給你們的，就必因這福音得救。</a:t>
            </a:r>
            <a:r>
              <a:rPr lang="en-US" sz="3200" b="1" baseline="30000" dirty="0"/>
              <a:t>3</a:t>
            </a:r>
            <a:r>
              <a:rPr lang="zh-TW" altLang="en-US" sz="3200" b="1" dirty="0"/>
              <a:t>我當日所領受又傳給你們的：第一，就是基督照聖經所說，為我們的罪死了，</a:t>
            </a:r>
            <a:r>
              <a:rPr lang="en-US" sz="3200" b="1" baseline="30000" dirty="0"/>
              <a:t>4</a:t>
            </a:r>
            <a:r>
              <a:rPr lang="zh-TW" altLang="en-US" sz="3200" b="1" dirty="0"/>
              <a:t>而且埋葬了</a:t>
            </a:r>
            <a:r>
              <a:rPr lang="zh-TW" altLang="en-US" sz="3200" b="1" dirty="0" smtClean="0"/>
              <a:t>；</a:t>
            </a:r>
            <a:r>
              <a:rPr lang="en-US" altLang="zh-TW" sz="3200" b="1" dirty="0" smtClean="0"/>
              <a:t>【</a:t>
            </a:r>
            <a:r>
              <a:rPr lang="zh-TW" altLang="en-US" sz="3200" b="1" dirty="0"/>
              <a:t>林前</a:t>
            </a:r>
            <a:r>
              <a:rPr lang="en-US" sz="3200" b="1" dirty="0"/>
              <a:t> </a:t>
            </a:r>
            <a:r>
              <a:rPr lang="en-US" sz="3200" b="1" dirty="0" smtClean="0"/>
              <a:t>15:1</a:t>
            </a:r>
            <a:r>
              <a:rPr lang="en-US" altLang="zh-TW" sz="3200" b="1" dirty="0" smtClean="0"/>
              <a:t>-4a】</a:t>
            </a:r>
            <a:r>
              <a:rPr lang="en-US" sz="3200" b="1" dirty="0"/>
              <a:t/>
            </a:r>
            <a:br>
              <a:rPr lang="en-US" sz="3200" b="1" dirty="0"/>
            </a:br>
            <a:r>
              <a:rPr lang="en-US" sz="3200" b="1" baseline="30000" dirty="0"/>
              <a:t>1</a:t>
            </a:r>
            <a:r>
              <a:rPr lang="en-US" sz="3200" b="1" dirty="0"/>
              <a:t>Now, brothers, I want to remind you of the gospel I preached to you, which you received and on which you have taken your stand. </a:t>
            </a:r>
            <a:r>
              <a:rPr lang="en-US" sz="3200" b="1" baseline="30000" dirty="0"/>
              <a:t>2</a:t>
            </a:r>
            <a:r>
              <a:rPr lang="en-US" sz="3200" b="1" dirty="0"/>
              <a:t>By this gospel you are saved, if you hold firmly to the word I preached to you. Otherwise, you have believed in vain. </a:t>
            </a:r>
            <a:r>
              <a:rPr lang="en-US" sz="3200" b="1" baseline="30000" dirty="0"/>
              <a:t>3</a:t>
            </a:r>
            <a:r>
              <a:rPr lang="en-US" sz="3200" b="1" dirty="0"/>
              <a:t>For what I received I passed on to you as of first importance : that Christ died for our sins according to the Scriptures, </a:t>
            </a:r>
            <a:r>
              <a:rPr lang="en-US" sz="3200" b="1" baseline="30000" dirty="0"/>
              <a:t>4</a:t>
            </a:r>
            <a:r>
              <a:rPr lang="en-US" sz="3200" b="1" dirty="0"/>
              <a:t>that he was buried, </a:t>
            </a:r>
            <a:r>
              <a:rPr lang="en-US" altLang="zh-TW" sz="3200" b="1" dirty="0" smtClean="0"/>
              <a:t>【</a:t>
            </a:r>
            <a:r>
              <a:rPr lang="en-US" sz="3200" b="1" dirty="0"/>
              <a:t>1Cor </a:t>
            </a:r>
            <a:r>
              <a:rPr lang="en-US" sz="3200" b="1" dirty="0" smtClean="0"/>
              <a:t>15:1-4a</a:t>
            </a:r>
            <a:r>
              <a:rPr lang="en-US" altLang="zh-TW" sz="3200" b="1" dirty="0" smtClean="0"/>
              <a:t>】</a:t>
            </a:r>
            <a:endParaRPr lang="en-US" sz="3200" b="1" dirty="0"/>
          </a:p>
          <a:p>
            <a:endParaRPr lang="en-US" dirty="0"/>
          </a:p>
        </p:txBody>
      </p:sp>
    </p:spTree>
    <p:extLst>
      <p:ext uri="{BB962C8B-B14F-4D97-AF65-F5344CB8AC3E}">
        <p14:creationId xmlns:p14="http://schemas.microsoft.com/office/powerpoint/2010/main" val="3374176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r>
              <a:rPr lang="zh-TW" altLang="en-US" dirty="0" smtClean="0"/>
              <a:t>結論</a:t>
            </a:r>
            <a:endParaRPr lang="en-US" dirty="0"/>
          </a:p>
        </p:txBody>
      </p:sp>
      <p:sp>
        <p:nvSpPr>
          <p:cNvPr id="3" name="Content Placeholder 2"/>
          <p:cNvSpPr>
            <a:spLocks noGrp="1"/>
          </p:cNvSpPr>
          <p:nvPr>
            <p:ph idx="1"/>
          </p:nvPr>
        </p:nvSpPr>
        <p:spPr/>
        <p:txBody>
          <a:bodyPr>
            <a:normAutofit/>
          </a:bodyPr>
          <a:lstStyle/>
          <a:p>
            <a:r>
              <a:rPr lang="en-US" sz="3200" dirty="0" smtClean="0"/>
              <a:t>2</a:t>
            </a:r>
            <a:r>
              <a:rPr lang="en-US" sz="3200" dirty="0"/>
              <a:t>. </a:t>
            </a:r>
            <a:r>
              <a:rPr lang="en-US" sz="3200" dirty="0" smtClean="0"/>
              <a:t>How do we receive the benefit of the gospel? </a:t>
            </a:r>
            <a:r>
              <a:rPr lang="zh-TW" altLang="en-US" sz="3200" dirty="0" smtClean="0"/>
              <a:t>我</a:t>
            </a:r>
            <a:r>
              <a:rPr lang="zh-TW" altLang="en-US" sz="3200" dirty="0"/>
              <a:t>們如何得到這福音的好</a:t>
            </a:r>
            <a:r>
              <a:rPr lang="zh-TW" altLang="en-US" sz="3200" dirty="0" smtClean="0"/>
              <a:t>處</a:t>
            </a:r>
            <a:r>
              <a:rPr lang="en-US" altLang="zh-TW" sz="3200" dirty="0" smtClean="0"/>
              <a:t>?</a:t>
            </a:r>
            <a:endParaRPr lang="en-US" sz="3200" dirty="0"/>
          </a:p>
          <a:p>
            <a:r>
              <a:rPr lang="en-US" altLang="zh-TW" sz="3200" dirty="0" smtClean="0"/>
              <a:t>Jesus’ Death: We actively, humbly accept that Jesus died for our sins.  </a:t>
            </a:r>
            <a:r>
              <a:rPr lang="zh-TW" altLang="en-US" sz="3200" dirty="0" smtClean="0"/>
              <a:t>耶</a:t>
            </a:r>
            <a:r>
              <a:rPr lang="zh-TW" altLang="en-US" sz="3200" dirty="0"/>
              <a:t>穌的死</a:t>
            </a:r>
            <a:r>
              <a:rPr lang="en-US" sz="3200" dirty="0"/>
              <a:t>: </a:t>
            </a:r>
            <a:r>
              <a:rPr lang="zh-TW" altLang="en-US" sz="3200" dirty="0"/>
              <a:t>我們主動的</a:t>
            </a:r>
            <a:r>
              <a:rPr lang="en-US" sz="3200" dirty="0"/>
              <a:t>, </a:t>
            </a:r>
            <a:r>
              <a:rPr lang="zh-TW" altLang="en-US" sz="3200" dirty="0"/>
              <a:t>謙卑的接受耶穌為我們的罪而死</a:t>
            </a:r>
            <a:r>
              <a:rPr lang="en-US" sz="3200" dirty="0"/>
              <a:t>.</a:t>
            </a:r>
          </a:p>
          <a:p>
            <a:r>
              <a:rPr lang="en-US" altLang="zh-TW" sz="3200" dirty="0" smtClean="0"/>
              <a:t>Jesus’ Resurrection: God the Father gives us new birth in the Holy Spirit. </a:t>
            </a:r>
            <a:r>
              <a:rPr lang="zh-TW" altLang="en-US" sz="3200" dirty="0" smtClean="0"/>
              <a:t>耶穌的復活</a:t>
            </a:r>
            <a:r>
              <a:rPr lang="en-US" sz="3200" dirty="0" smtClean="0"/>
              <a:t>: </a:t>
            </a:r>
            <a:r>
              <a:rPr lang="zh-TW" altLang="en-US" sz="3200" dirty="0" smtClean="0"/>
              <a:t>父神在聖靈裡面重生了我們</a:t>
            </a:r>
            <a:r>
              <a:rPr lang="en-US" sz="3200" dirty="0" smtClean="0"/>
              <a:t>. </a:t>
            </a:r>
            <a:endParaRPr lang="en-US" sz="3200" dirty="0"/>
          </a:p>
        </p:txBody>
      </p:sp>
    </p:spTree>
    <p:extLst>
      <p:ext uri="{BB962C8B-B14F-4D97-AF65-F5344CB8AC3E}">
        <p14:creationId xmlns:p14="http://schemas.microsoft.com/office/powerpoint/2010/main" val="111377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Conclusion </a:t>
            </a:r>
            <a:r>
              <a:rPr lang="zh-TW" altLang="en-US" dirty="0" smtClean="0"/>
              <a:t>結論</a:t>
            </a:r>
            <a:endParaRPr lang="en-US" dirty="0"/>
          </a:p>
        </p:txBody>
      </p:sp>
      <p:sp>
        <p:nvSpPr>
          <p:cNvPr id="3" name="Content Placeholder 2"/>
          <p:cNvSpPr>
            <a:spLocks noGrp="1"/>
          </p:cNvSpPr>
          <p:nvPr>
            <p:ph idx="1"/>
          </p:nvPr>
        </p:nvSpPr>
        <p:spPr/>
        <p:txBody>
          <a:bodyPr>
            <a:normAutofit/>
          </a:bodyPr>
          <a:lstStyle/>
          <a:p>
            <a:r>
              <a:rPr lang="en-US" sz="3200" dirty="0" smtClean="0"/>
              <a:t>3</a:t>
            </a:r>
            <a:r>
              <a:rPr lang="en-US" sz="3200" dirty="0"/>
              <a:t>. </a:t>
            </a:r>
            <a:r>
              <a:rPr lang="en-US" sz="3200" dirty="0" smtClean="0"/>
              <a:t>When we participate in Happiness Group, God the Father, God the Son, and God the Holy Spirit all involved in this endeavor.  There are 4 persons involved.  Father, Son, Spirit and you.  What an honor!  What a privilege! </a:t>
            </a:r>
            <a:r>
              <a:rPr lang="zh-TW" altLang="en-US" sz="3200" dirty="0" smtClean="0"/>
              <a:t>當</a:t>
            </a:r>
            <a:r>
              <a:rPr lang="zh-TW" altLang="en-US" sz="3200" dirty="0"/>
              <a:t>我們在幸福小組裡面</a:t>
            </a:r>
            <a:r>
              <a:rPr lang="en-US" sz="3200" dirty="0"/>
              <a:t>, </a:t>
            </a:r>
            <a:r>
              <a:rPr lang="zh-TW" altLang="en-US" sz="3200" dirty="0"/>
              <a:t>去做傳福音的工作的時候</a:t>
            </a:r>
            <a:r>
              <a:rPr lang="en-US" sz="3200" dirty="0"/>
              <a:t>, </a:t>
            </a:r>
            <a:r>
              <a:rPr lang="zh-TW" altLang="en-US" sz="3200" dirty="0"/>
              <a:t>聖父</a:t>
            </a:r>
            <a:r>
              <a:rPr lang="en-US" sz="3200" dirty="0"/>
              <a:t>, </a:t>
            </a:r>
            <a:r>
              <a:rPr lang="zh-TW" altLang="en-US" sz="3200" dirty="0"/>
              <a:t>聖子</a:t>
            </a:r>
            <a:r>
              <a:rPr lang="en-US" sz="3200" dirty="0"/>
              <a:t>, </a:t>
            </a:r>
            <a:r>
              <a:rPr lang="zh-TW" altLang="en-US" sz="3200" dirty="0"/>
              <a:t>聖靈</a:t>
            </a:r>
            <a:r>
              <a:rPr lang="en-US" sz="3200" dirty="0"/>
              <a:t>, </a:t>
            </a:r>
            <a:r>
              <a:rPr lang="zh-TW" altLang="en-US" sz="3200" dirty="0"/>
              <a:t>都參與在這工作裡面了</a:t>
            </a:r>
            <a:r>
              <a:rPr lang="en-US" sz="3200" dirty="0"/>
              <a:t>. </a:t>
            </a:r>
            <a:r>
              <a:rPr lang="zh-TW" altLang="en-US" sz="3200" dirty="0"/>
              <a:t>有四個位格</a:t>
            </a:r>
            <a:r>
              <a:rPr lang="en-US" sz="3200" dirty="0"/>
              <a:t> (4 persons), Father, Son, Holy Spirit, and me. </a:t>
            </a:r>
            <a:r>
              <a:rPr lang="zh-TW" altLang="en-US" sz="3200" dirty="0"/>
              <a:t>這是多麼榮耀的一件事情</a:t>
            </a:r>
            <a:r>
              <a:rPr lang="en-US" sz="3200" dirty="0"/>
              <a:t>, </a:t>
            </a:r>
            <a:r>
              <a:rPr lang="zh-TW" altLang="en-US" sz="3200" dirty="0"/>
              <a:t>這是多麼被上帝看重的一件事情</a:t>
            </a:r>
            <a:r>
              <a:rPr lang="en-US" sz="3200" dirty="0"/>
              <a:t>. </a:t>
            </a:r>
            <a:r>
              <a:rPr lang="zh-TW" altLang="en-US" sz="3200" dirty="0"/>
              <a:t>願我們去做的人</a:t>
            </a:r>
            <a:r>
              <a:rPr lang="en-US" sz="3200" dirty="0"/>
              <a:t>, </a:t>
            </a:r>
            <a:r>
              <a:rPr lang="zh-TW" altLang="en-US" sz="3200" dirty="0"/>
              <a:t>都經歷上帝的同在</a:t>
            </a:r>
            <a:r>
              <a:rPr lang="en-US" sz="3200" dirty="0"/>
              <a:t> (“</a:t>
            </a:r>
            <a:r>
              <a:rPr lang="zh-TW" altLang="en-US" sz="3200" dirty="0"/>
              <a:t>我就與你們同在</a:t>
            </a:r>
            <a:r>
              <a:rPr lang="en-US" sz="3200" dirty="0"/>
              <a:t>”).</a:t>
            </a:r>
          </a:p>
          <a:p>
            <a:endParaRPr lang="en-US" dirty="0"/>
          </a:p>
        </p:txBody>
      </p:sp>
    </p:spTree>
    <p:extLst>
      <p:ext uri="{BB962C8B-B14F-4D97-AF65-F5344CB8AC3E}">
        <p14:creationId xmlns:p14="http://schemas.microsoft.com/office/powerpoint/2010/main" val="205783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Testimonies </a:t>
            </a:r>
            <a:r>
              <a:rPr lang="zh-TW" altLang="en-US" dirty="0" smtClean="0"/>
              <a:t>見證</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4073" y="1825625"/>
            <a:ext cx="5803853" cy="4351338"/>
          </a:xfrm>
        </p:spPr>
      </p:pic>
    </p:spTree>
    <p:extLst>
      <p:ext uri="{BB962C8B-B14F-4D97-AF65-F5344CB8AC3E}">
        <p14:creationId xmlns:p14="http://schemas.microsoft.com/office/powerpoint/2010/main" val="31626558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What is Gospel? </a:t>
            </a:r>
            <a:r>
              <a:rPr lang="zh-TW" altLang="en-US" dirty="0" smtClean="0"/>
              <a:t>甚麼是福音</a:t>
            </a:r>
            <a:r>
              <a:rPr lang="en-US" altLang="zh-TW" dirty="0" smtClean="0"/>
              <a:t>?</a:t>
            </a:r>
            <a:endParaRPr lang="en-US" dirty="0"/>
          </a:p>
        </p:txBody>
      </p:sp>
      <p:sp>
        <p:nvSpPr>
          <p:cNvPr id="3" name="Content Placeholder 2"/>
          <p:cNvSpPr>
            <a:spLocks noGrp="1"/>
          </p:cNvSpPr>
          <p:nvPr>
            <p:ph idx="1"/>
          </p:nvPr>
        </p:nvSpPr>
        <p:spPr>
          <a:xfrm>
            <a:off x="-95416" y="1825625"/>
            <a:ext cx="12141642" cy="4702396"/>
          </a:xfrm>
        </p:spPr>
        <p:txBody>
          <a:bodyPr>
            <a:noAutofit/>
          </a:bodyPr>
          <a:lstStyle/>
          <a:p>
            <a:r>
              <a:rPr lang="zh-TW" altLang="en-US" sz="3200" b="1" dirty="0" smtClean="0"/>
              <a:t>又</a:t>
            </a:r>
            <a:r>
              <a:rPr lang="zh-TW" altLang="en-US" sz="3200" b="1" dirty="0"/>
              <a:t>照聖經所說，第三天復活了，</a:t>
            </a:r>
            <a:r>
              <a:rPr lang="en-US" sz="3200" b="1" baseline="30000" dirty="0"/>
              <a:t>5</a:t>
            </a:r>
            <a:r>
              <a:rPr lang="zh-TW" altLang="en-US" sz="3200" b="1" dirty="0"/>
              <a:t>並且顯給磯法看，然後顯給十二使徒看；</a:t>
            </a:r>
            <a:r>
              <a:rPr lang="en-US" sz="3200" b="1" baseline="30000" dirty="0"/>
              <a:t>6</a:t>
            </a:r>
            <a:r>
              <a:rPr lang="zh-TW" altLang="en-US" sz="3200" b="1" dirty="0"/>
              <a:t>後來一時顯給五百多弟兄看，其中一大半到如今還在，卻也有已經睡了的。</a:t>
            </a:r>
            <a:r>
              <a:rPr lang="en-US" sz="3200" b="1" baseline="30000" dirty="0"/>
              <a:t>7</a:t>
            </a:r>
            <a:r>
              <a:rPr lang="zh-TW" altLang="en-US" sz="3200" b="1" dirty="0"/>
              <a:t>以後顯給雅各看，再顯給眾使徒看，</a:t>
            </a:r>
            <a:r>
              <a:rPr lang="en-US" sz="3200" b="1" baseline="30000" dirty="0"/>
              <a:t>8</a:t>
            </a:r>
            <a:r>
              <a:rPr lang="zh-TW" altLang="en-US" sz="3200" b="1" dirty="0"/>
              <a:t>末了也顯給我看；我如同未到產期而生的人一般。</a:t>
            </a:r>
            <a:r>
              <a:rPr lang="en-US" altLang="zh-TW" sz="3200" b="1" dirty="0"/>
              <a:t>【</a:t>
            </a:r>
            <a:r>
              <a:rPr lang="zh-TW" altLang="en-US" sz="3200" b="1" dirty="0"/>
              <a:t>林前</a:t>
            </a:r>
            <a:r>
              <a:rPr lang="en-US" sz="3200" b="1" dirty="0"/>
              <a:t> </a:t>
            </a:r>
            <a:r>
              <a:rPr lang="en-US" sz="3200" b="1" dirty="0" smtClean="0"/>
              <a:t>15:4b-8</a:t>
            </a:r>
            <a:r>
              <a:rPr lang="en-US" altLang="zh-TW" sz="3200" b="1" dirty="0"/>
              <a:t>】</a:t>
            </a:r>
            <a:r>
              <a:rPr lang="en-US" sz="3200" b="1" dirty="0"/>
              <a:t/>
            </a:r>
            <a:br>
              <a:rPr lang="en-US" sz="3200" b="1" dirty="0"/>
            </a:br>
            <a:r>
              <a:rPr lang="en-US" sz="3200" b="1" dirty="0" smtClean="0"/>
              <a:t>that </a:t>
            </a:r>
            <a:r>
              <a:rPr lang="en-US" sz="3200" b="1" dirty="0"/>
              <a:t>he was raised on the third day according to the Scriptures, </a:t>
            </a:r>
            <a:r>
              <a:rPr lang="en-US" sz="3200" b="1" baseline="30000" dirty="0"/>
              <a:t>5</a:t>
            </a:r>
            <a:r>
              <a:rPr lang="en-US" sz="3200" b="1" dirty="0"/>
              <a:t>and that he appeared to Peter, and then to the Twelve. </a:t>
            </a:r>
            <a:r>
              <a:rPr lang="en-US" sz="3200" b="1" baseline="30000" dirty="0"/>
              <a:t>6</a:t>
            </a:r>
            <a:r>
              <a:rPr lang="en-US" sz="3200" b="1" dirty="0"/>
              <a:t>After that, he appeared to more than five hundred of the brothers at the same time, most of whom are still living, though some have fallen asleep. </a:t>
            </a:r>
            <a:r>
              <a:rPr lang="en-US" sz="3200" b="1" baseline="30000" dirty="0"/>
              <a:t>7</a:t>
            </a:r>
            <a:r>
              <a:rPr lang="en-US" sz="3200" b="1" dirty="0"/>
              <a:t>Then he appeared to James, then to all the apostles, </a:t>
            </a:r>
            <a:r>
              <a:rPr lang="en-US" sz="3200" b="1" baseline="30000" dirty="0"/>
              <a:t>8</a:t>
            </a:r>
            <a:r>
              <a:rPr lang="en-US" sz="3200" b="1" dirty="0"/>
              <a:t>and last of all he appeared to me also, as to one abnormally born. </a:t>
            </a:r>
            <a:r>
              <a:rPr lang="en-US" altLang="zh-TW" sz="3200" b="1" dirty="0"/>
              <a:t>【</a:t>
            </a:r>
            <a:r>
              <a:rPr lang="en-US" sz="3200" b="1" dirty="0"/>
              <a:t>1Cor </a:t>
            </a:r>
            <a:r>
              <a:rPr lang="en-US" sz="3200" b="1" dirty="0" smtClean="0"/>
              <a:t>15:4b-8</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1435513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zh-TW" dirty="0" smtClean="0"/>
              <a:t>What is Gospel? </a:t>
            </a:r>
            <a:r>
              <a:rPr lang="zh-TW" altLang="en-US" dirty="0" smtClean="0"/>
              <a:t>甚麼是福音</a:t>
            </a:r>
            <a:r>
              <a:rPr lang="en-US" altLang="zh-TW" dirty="0" smtClean="0"/>
              <a:t>?</a:t>
            </a:r>
            <a:endParaRPr lang="en-US" dirty="0"/>
          </a:p>
        </p:txBody>
      </p:sp>
      <p:sp>
        <p:nvSpPr>
          <p:cNvPr id="3" name="Content Placeholder 2"/>
          <p:cNvSpPr>
            <a:spLocks noGrp="1"/>
          </p:cNvSpPr>
          <p:nvPr>
            <p:ph idx="1"/>
          </p:nvPr>
        </p:nvSpPr>
        <p:spPr/>
        <p:txBody>
          <a:bodyPr>
            <a:normAutofit/>
          </a:bodyPr>
          <a:lstStyle/>
          <a:p>
            <a:r>
              <a:rPr lang="en-US" altLang="zh-TW" sz="3200" dirty="0" smtClean="0"/>
              <a:t>Two Elements of the Gospel/</a:t>
            </a:r>
            <a:r>
              <a:rPr lang="zh-TW" altLang="en-US" sz="3200" dirty="0" smtClean="0"/>
              <a:t>福</a:t>
            </a:r>
            <a:r>
              <a:rPr lang="zh-TW" altLang="en-US" sz="3200" dirty="0"/>
              <a:t>音是兩個要素</a:t>
            </a:r>
            <a:r>
              <a:rPr lang="en-US" sz="3200" dirty="0"/>
              <a:t>:</a:t>
            </a:r>
          </a:p>
          <a:p>
            <a:r>
              <a:rPr lang="en-US" sz="3200" dirty="0"/>
              <a:t>1. </a:t>
            </a:r>
            <a:r>
              <a:rPr lang="en-US" sz="3200" dirty="0" smtClean="0"/>
              <a:t>Jesus </a:t>
            </a:r>
            <a:r>
              <a:rPr lang="en-US" sz="3200" dirty="0"/>
              <a:t>d</a:t>
            </a:r>
            <a:r>
              <a:rPr lang="en-US" sz="3200" dirty="0" smtClean="0"/>
              <a:t>ied for us.  Proof: He was buried. </a:t>
            </a:r>
            <a:r>
              <a:rPr lang="zh-TW" altLang="en-US" sz="3200" dirty="0" smtClean="0"/>
              <a:t>耶</a:t>
            </a:r>
            <a:r>
              <a:rPr lang="zh-TW" altLang="en-US" sz="3200" dirty="0"/>
              <a:t>穌為了我們的罪死</a:t>
            </a:r>
            <a:r>
              <a:rPr lang="en-US" sz="3200" dirty="0"/>
              <a:t>, </a:t>
            </a:r>
            <a:r>
              <a:rPr lang="zh-TW" altLang="en-US" sz="3200" dirty="0"/>
              <a:t>它的證明</a:t>
            </a:r>
            <a:r>
              <a:rPr lang="en-US" sz="3200" dirty="0"/>
              <a:t>, </a:t>
            </a:r>
            <a:r>
              <a:rPr lang="zh-TW" altLang="en-US" sz="3200" dirty="0"/>
              <a:t>就是耶穌被埋葬了</a:t>
            </a:r>
            <a:r>
              <a:rPr lang="en-US" sz="3200" dirty="0"/>
              <a:t>.</a:t>
            </a:r>
          </a:p>
          <a:p>
            <a:r>
              <a:rPr lang="en-US" sz="3200" dirty="0"/>
              <a:t>2. </a:t>
            </a:r>
            <a:r>
              <a:rPr lang="en-US" sz="3200" dirty="0" smtClean="0"/>
              <a:t>Jesus was raised from the dead.  Proof: He appeared to many. </a:t>
            </a:r>
            <a:r>
              <a:rPr lang="zh-TW" altLang="en-US" sz="3200" dirty="0" smtClean="0"/>
              <a:t>耶</a:t>
            </a:r>
            <a:r>
              <a:rPr lang="zh-TW" altLang="en-US" sz="3200" dirty="0"/>
              <a:t>穌為了我們而復活</a:t>
            </a:r>
            <a:r>
              <a:rPr lang="en-US" sz="3200" dirty="0"/>
              <a:t>, </a:t>
            </a:r>
            <a:r>
              <a:rPr lang="zh-TW" altLang="en-US" sz="3200" dirty="0"/>
              <a:t>它的證明</a:t>
            </a:r>
            <a:r>
              <a:rPr lang="en-US" sz="3200" dirty="0"/>
              <a:t>, </a:t>
            </a:r>
            <a:r>
              <a:rPr lang="zh-TW" altLang="en-US" sz="3200" dirty="0"/>
              <a:t>就是顯給很多的人看</a:t>
            </a:r>
            <a:r>
              <a:rPr lang="en-US" sz="3200" dirty="0" smtClean="0"/>
              <a:t>.</a:t>
            </a:r>
            <a:endParaRPr lang="en-US" sz="3200" dirty="0"/>
          </a:p>
          <a:p>
            <a:pPr marL="0" indent="0">
              <a:buNone/>
            </a:pPr>
            <a:endParaRPr lang="en-US" dirty="0"/>
          </a:p>
        </p:txBody>
      </p:sp>
    </p:spTree>
    <p:extLst>
      <p:ext uri="{BB962C8B-B14F-4D97-AF65-F5344CB8AC3E}">
        <p14:creationId xmlns:p14="http://schemas.microsoft.com/office/powerpoint/2010/main" val="3763076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Participation of Triune God</a:t>
            </a:r>
            <a:r>
              <a:rPr lang="zh-TW" altLang="en-US" dirty="0" smtClean="0"/>
              <a:t> </a:t>
            </a:r>
            <a:r>
              <a:rPr lang="en-US" altLang="zh-TW" dirty="0" smtClean="0"/>
              <a:t/>
            </a:r>
            <a:br>
              <a:rPr lang="en-US" altLang="zh-TW" dirty="0" smtClean="0"/>
            </a:br>
            <a:r>
              <a:rPr lang="zh-TW" altLang="en-US" dirty="0" smtClean="0"/>
              <a:t>三位一體的神全然的參與</a:t>
            </a:r>
            <a:endParaRPr lang="en-US" dirty="0"/>
          </a:p>
        </p:txBody>
      </p:sp>
      <p:sp>
        <p:nvSpPr>
          <p:cNvPr id="3" name="Content Placeholder 2"/>
          <p:cNvSpPr>
            <a:spLocks noGrp="1"/>
          </p:cNvSpPr>
          <p:nvPr>
            <p:ph idx="1"/>
          </p:nvPr>
        </p:nvSpPr>
        <p:spPr/>
        <p:txBody>
          <a:bodyPr>
            <a:normAutofit/>
          </a:bodyPr>
          <a:lstStyle/>
          <a:p>
            <a:r>
              <a:rPr lang="en-US" sz="3200" dirty="0" smtClean="0"/>
              <a:t>1</a:t>
            </a:r>
            <a:r>
              <a:rPr lang="en-US" sz="3200" dirty="0"/>
              <a:t>. </a:t>
            </a:r>
            <a:r>
              <a:rPr lang="en-US" altLang="zh-TW" sz="3200" dirty="0" smtClean="0"/>
              <a:t>Holy Son: His sacrifice atoned for our sins.</a:t>
            </a:r>
          </a:p>
          <a:p>
            <a:r>
              <a:rPr lang="zh-TW" altLang="en-US" sz="3200" dirty="0" smtClean="0"/>
              <a:t>聖</a:t>
            </a:r>
            <a:r>
              <a:rPr lang="zh-TW" altLang="en-US" sz="3200" dirty="0"/>
              <a:t>子</a:t>
            </a:r>
            <a:r>
              <a:rPr lang="en-US" sz="3200" dirty="0"/>
              <a:t>: </a:t>
            </a:r>
            <a:r>
              <a:rPr lang="zh-TW" altLang="en-US" sz="3200" dirty="0"/>
              <a:t>祂的犧牲</a:t>
            </a:r>
            <a:r>
              <a:rPr lang="en-US" sz="3200" dirty="0"/>
              <a:t>, </a:t>
            </a:r>
            <a:r>
              <a:rPr lang="zh-TW" altLang="en-US" sz="3200" dirty="0"/>
              <a:t>使我們的罪得到赦免</a:t>
            </a:r>
            <a:r>
              <a:rPr lang="en-US" sz="3200" dirty="0"/>
              <a:t>.</a:t>
            </a:r>
          </a:p>
          <a:p>
            <a:r>
              <a:rPr lang="en-US" sz="3200" dirty="0"/>
              <a:t>2. </a:t>
            </a:r>
            <a:r>
              <a:rPr lang="en-US" sz="3200" dirty="0" smtClean="0"/>
              <a:t>Holy Father: He give us birth in the Holy Spirit.</a:t>
            </a:r>
          </a:p>
          <a:p>
            <a:r>
              <a:rPr lang="zh-TW" altLang="en-US" sz="3200" dirty="0" smtClean="0"/>
              <a:t>聖</a:t>
            </a:r>
            <a:r>
              <a:rPr lang="zh-TW" altLang="en-US" sz="3200" dirty="0"/>
              <a:t>父</a:t>
            </a:r>
            <a:r>
              <a:rPr lang="en-US" sz="3200" dirty="0"/>
              <a:t>: </a:t>
            </a:r>
            <a:r>
              <a:rPr lang="zh-TW" altLang="en-US" sz="3200" dirty="0"/>
              <a:t>祂在聖靈中重生了我們</a:t>
            </a:r>
            <a:r>
              <a:rPr lang="en-US" sz="3200" dirty="0"/>
              <a:t>.</a:t>
            </a:r>
          </a:p>
          <a:p>
            <a:r>
              <a:rPr lang="en-US" sz="3200" dirty="0"/>
              <a:t>3. </a:t>
            </a:r>
            <a:r>
              <a:rPr lang="en-US" sz="3200" dirty="0" smtClean="0"/>
              <a:t>Holy Spirit: He was in the process of our rebirth, and He dwells inside of us.</a:t>
            </a:r>
          </a:p>
          <a:p>
            <a:r>
              <a:rPr lang="zh-TW" altLang="en-US" sz="3200" dirty="0" smtClean="0"/>
              <a:t>聖</a:t>
            </a:r>
            <a:r>
              <a:rPr lang="zh-TW" altLang="en-US" sz="3200" dirty="0"/>
              <a:t>靈</a:t>
            </a:r>
            <a:r>
              <a:rPr lang="en-US" sz="3200" dirty="0"/>
              <a:t>: </a:t>
            </a:r>
            <a:r>
              <a:rPr lang="zh-TW" altLang="en-US" sz="3200" dirty="0"/>
              <a:t>居住在信主的人的心中</a:t>
            </a:r>
            <a:r>
              <a:rPr lang="en-US" sz="3200" dirty="0"/>
              <a:t>.</a:t>
            </a:r>
          </a:p>
          <a:p>
            <a:endParaRPr lang="en-US" sz="3200" dirty="0"/>
          </a:p>
        </p:txBody>
      </p:sp>
    </p:spTree>
    <p:extLst>
      <p:ext uri="{BB962C8B-B14F-4D97-AF65-F5344CB8AC3E}">
        <p14:creationId xmlns:p14="http://schemas.microsoft.com/office/powerpoint/2010/main" val="2537698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altLang="zh-TW" sz="3200" dirty="0" smtClean="0"/>
              <a:t>Gospel Sharing: Representing the Triune God to share the good news. </a:t>
            </a:r>
            <a:r>
              <a:rPr lang="zh-TW" altLang="en-US" sz="3200" dirty="0" smtClean="0"/>
              <a:t>傳</a:t>
            </a:r>
            <a:r>
              <a:rPr lang="zh-TW" altLang="en-US" sz="3200" dirty="0"/>
              <a:t>福音的人</a:t>
            </a:r>
            <a:r>
              <a:rPr lang="en-US" sz="3200" dirty="0"/>
              <a:t>: </a:t>
            </a:r>
            <a:r>
              <a:rPr lang="zh-TW" altLang="en-US" sz="3200" dirty="0"/>
              <a:t>就是代表三位一體的神</a:t>
            </a:r>
            <a:r>
              <a:rPr lang="en-US" sz="3200" dirty="0"/>
              <a:t>, </a:t>
            </a:r>
            <a:r>
              <a:rPr lang="zh-TW" altLang="en-US" sz="3200" dirty="0"/>
              <a:t>把這個好消息傳出去的人</a:t>
            </a:r>
            <a:r>
              <a:rPr lang="en-US" sz="3200" dirty="0"/>
              <a:t>. </a:t>
            </a:r>
          </a:p>
        </p:txBody>
      </p:sp>
    </p:spTree>
    <p:extLst>
      <p:ext uri="{BB962C8B-B14F-4D97-AF65-F5344CB8AC3E}">
        <p14:creationId xmlns:p14="http://schemas.microsoft.com/office/powerpoint/2010/main" val="369115205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 </a:t>
            </a:r>
            <a:r>
              <a:rPr lang="en-US" b="1" dirty="0" smtClean="0"/>
              <a:t>Formula of Baptism</a:t>
            </a:r>
            <a:r>
              <a:rPr lang="zh-TW" altLang="en-US" b="1" dirty="0" smtClean="0"/>
              <a:t>受</a:t>
            </a:r>
            <a:r>
              <a:rPr lang="zh-TW" altLang="en-US" b="1" dirty="0"/>
              <a:t>洗的公</a:t>
            </a:r>
            <a:r>
              <a:rPr lang="zh-TW" altLang="en-US" b="1" dirty="0" smtClean="0"/>
              <a:t>式</a:t>
            </a:r>
            <a:endParaRPr lang="en-US" dirty="0"/>
          </a:p>
        </p:txBody>
      </p:sp>
      <p:sp>
        <p:nvSpPr>
          <p:cNvPr id="3" name="Content Placeholder 2"/>
          <p:cNvSpPr>
            <a:spLocks noGrp="1"/>
          </p:cNvSpPr>
          <p:nvPr>
            <p:ph idx="1"/>
          </p:nvPr>
        </p:nvSpPr>
        <p:spPr>
          <a:xfrm>
            <a:off x="365761" y="1825624"/>
            <a:ext cx="11441926" cy="4646737"/>
          </a:xfrm>
        </p:spPr>
        <p:txBody>
          <a:bodyPr>
            <a:noAutofit/>
          </a:bodyPr>
          <a:lstStyle/>
          <a:p>
            <a:r>
              <a:rPr lang="en-US" sz="3200" b="1" baseline="30000" dirty="0"/>
              <a:t>4</a:t>
            </a:r>
            <a:r>
              <a:rPr lang="zh-TW" altLang="en-US" sz="3200" b="1" dirty="0"/>
              <a:t>所以，我們藉著洗禮歸入死，和他一同埋葬，原是叫我們一舉一動有新生的樣式，像基督藉著父的榮耀從死裡復活一樣。</a:t>
            </a:r>
            <a:r>
              <a:rPr lang="en-US" sz="3200" b="1" baseline="30000" dirty="0"/>
              <a:t>5</a:t>
            </a:r>
            <a:r>
              <a:rPr lang="zh-TW" altLang="en-US" sz="3200" b="1" dirty="0"/>
              <a:t>我們若在他死的形狀上與他聯合，也要在他復活的形狀上與他聯合；</a:t>
            </a:r>
            <a:r>
              <a:rPr lang="en-US" altLang="zh-TW" sz="3200" b="1" dirty="0"/>
              <a:t>【</a:t>
            </a:r>
            <a:r>
              <a:rPr lang="zh-TW" altLang="en-US" sz="3200" b="1" dirty="0"/>
              <a:t>羅</a:t>
            </a:r>
            <a:r>
              <a:rPr lang="en-US" sz="3200" b="1" dirty="0"/>
              <a:t> 6:4~5</a:t>
            </a:r>
            <a:r>
              <a:rPr lang="en-US" altLang="zh-TW" sz="3200" b="1" dirty="0"/>
              <a:t>】</a:t>
            </a:r>
            <a:r>
              <a:rPr lang="en-US" sz="3200" b="1" dirty="0"/>
              <a:t/>
            </a:r>
            <a:br>
              <a:rPr lang="en-US" sz="3200" b="1" dirty="0"/>
            </a:br>
            <a:r>
              <a:rPr lang="en-US" sz="3200" b="1" baseline="30000" dirty="0"/>
              <a:t>4</a:t>
            </a:r>
            <a:r>
              <a:rPr lang="en-US" sz="3200" b="1" dirty="0"/>
              <a:t>We were therefore buried with him through baptism into death in order that, just as Christ was raised from the dead through the glory of the Father, we too may live a new life. </a:t>
            </a:r>
            <a:r>
              <a:rPr lang="en-US" sz="3200" b="1" baseline="30000" dirty="0"/>
              <a:t>5</a:t>
            </a:r>
            <a:r>
              <a:rPr lang="en-US" sz="3200" b="1" dirty="0"/>
              <a:t>If we have been united with him like this in his death, we will certainly also be united with him in his resurrection. </a:t>
            </a:r>
            <a:r>
              <a:rPr lang="en-US" altLang="zh-TW" sz="3200" b="1" dirty="0"/>
              <a:t>【</a:t>
            </a:r>
            <a:r>
              <a:rPr lang="en-US" sz="3200" b="1" dirty="0"/>
              <a:t>Rom 6:4~5</a:t>
            </a:r>
            <a:r>
              <a:rPr lang="en-US" altLang="zh-TW" sz="3200" b="1" dirty="0" smtClean="0"/>
              <a:t>】</a:t>
            </a:r>
            <a:endParaRPr lang="en-US" sz="3200" b="1" dirty="0"/>
          </a:p>
        </p:txBody>
      </p:sp>
    </p:spTree>
    <p:extLst>
      <p:ext uri="{BB962C8B-B14F-4D97-AF65-F5344CB8AC3E}">
        <p14:creationId xmlns:p14="http://schemas.microsoft.com/office/powerpoint/2010/main" val="323575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t>II. </a:t>
            </a:r>
            <a:r>
              <a:rPr lang="en-US" b="1" dirty="0" smtClean="0"/>
              <a:t>The </a:t>
            </a:r>
            <a:r>
              <a:rPr lang="en-US" b="1" dirty="0"/>
              <a:t>Death of </a:t>
            </a:r>
            <a:r>
              <a:rPr lang="en-US" b="1" dirty="0" smtClean="0"/>
              <a:t>Christ</a:t>
            </a:r>
            <a:r>
              <a:rPr lang="zh-TW" altLang="en-US" b="1" dirty="0" smtClean="0"/>
              <a:t>耶穌的死</a:t>
            </a:r>
            <a:endParaRPr lang="en-US" dirty="0"/>
          </a:p>
        </p:txBody>
      </p:sp>
      <p:sp>
        <p:nvSpPr>
          <p:cNvPr id="3" name="Content Placeholder 2"/>
          <p:cNvSpPr>
            <a:spLocks noGrp="1"/>
          </p:cNvSpPr>
          <p:nvPr>
            <p:ph idx="1"/>
          </p:nvPr>
        </p:nvSpPr>
        <p:spPr>
          <a:xfrm>
            <a:off x="294199" y="1825624"/>
            <a:ext cx="11608904" cy="4662639"/>
          </a:xfrm>
        </p:spPr>
        <p:txBody>
          <a:bodyPr>
            <a:noAutofit/>
          </a:bodyPr>
          <a:lstStyle/>
          <a:p>
            <a:r>
              <a:rPr lang="en-US" sz="3200" b="1" baseline="30000" dirty="0"/>
              <a:t>5</a:t>
            </a:r>
            <a:r>
              <a:rPr lang="zh-TW" altLang="en-US" sz="3200" b="1" dirty="0"/>
              <a:t>你們當以基督耶穌的心為心：</a:t>
            </a:r>
            <a:r>
              <a:rPr lang="en-US" sz="3200" b="1" baseline="30000" dirty="0"/>
              <a:t>6</a:t>
            </a:r>
            <a:r>
              <a:rPr lang="zh-TW" altLang="en-US" sz="3200" b="1" dirty="0"/>
              <a:t>他本有神的形像，不以自己與神同等為強奪的；</a:t>
            </a:r>
            <a:r>
              <a:rPr lang="en-US" sz="3200" b="1" baseline="30000" dirty="0"/>
              <a:t>7</a:t>
            </a:r>
            <a:r>
              <a:rPr lang="zh-TW" altLang="en-US" sz="3200" b="1" dirty="0"/>
              <a:t>反倒虛己，取了奴僕的形像，成為人的樣式；</a:t>
            </a:r>
            <a:r>
              <a:rPr lang="en-US" sz="3200" b="1" baseline="30000" dirty="0"/>
              <a:t>8</a:t>
            </a:r>
            <a:r>
              <a:rPr lang="zh-TW" altLang="en-US" sz="3200" b="1" dirty="0"/>
              <a:t>既有人的樣子，就自己卑微，存心順服，以至於死，且死在十字架上。</a:t>
            </a:r>
            <a:r>
              <a:rPr lang="en-US" altLang="zh-TW" sz="3200" b="1" dirty="0"/>
              <a:t>【</a:t>
            </a:r>
            <a:r>
              <a:rPr lang="zh-TW" altLang="en-US" sz="3200" b="1" dirty="0"/>
              <a:t>腓</a:t>
            </a:r>
            <a:r>
              <a:rPr lang="en-US" sz="3200" b="1" dirty="0"/>
              <a:t> 2:5~8</a:t>
            </a:r>
            <a:r>
              <a:rPr lang="en-US" altLang="zh-TW" sz="3200" b="1" dirty="0"/>
              <a:t>】</a:t>
            </a:r>
            <a:r>
              <a:rPr lang="en-US" sz="3200" b="1" dirty="0"/>
              <a:t/>
            </a:r>
            <a:br>
              <a:rPr lang="en-US" sz="3200" b="1" dirty="0"/>
            </a:br>
            <a:r>
              <a:rPr lang="en-US" sz="3200" b="1" baseline="30000" dirty="0"/>
              <a:t>5</a:t>
            </a:r>
            <a:r>
              <a:rPr lang="en-US" sz="3200" b="1" dirty="0"/>
              <a:t>Your attitude should be the same as that of Christ Jesus: </a:t>
            </a:r>
            <a:r>
              <a:rPr lang="en-US" sz="3200" b="1" baseline="30000" dirty="0"/>
              <a:t>6</a:t>
            </a:r>
            <a:r>
              <a:rPr lang="en-US" sz="3200" b="1" dirty="0"/>
              <a:t>Who, being in very nature God, did not consider equality with God something to be grasped, </a:t>
            </a:r>
            <a:r>
              <a:rPr lang="en-US" sz="3200" b="1" baseline="30000" dirty="0"/>
              <a:t>7</a:t>
            </a:r>
            <a:r>
              <a:rPr lang="en-US" sz="3200" b="1" dirty="0"/>
              <a:t>but made himself nothing, taking the very nature of a servant, being made in human likeness. </a:t>
            </a:r>
            <a:r>
              <a:rPr lang="en-US" sz="3200" b="1" baseline="30000" dirty="0"/>
              <a:t>8</a:t>
            </a:r>
            <a:r>
              <a:rPr lang="en-US" sz="3200" b="1" dirty="0"/>
              <a:t>And being found in appearance as a man, he humbled himself and became obedient to death-- even death on a cross! </a:t>
            </a:r>
            <a:r>
              <a:rPr lang="en-US" altLang="zh-TW" sz="3200" b="1" dirty="0"/>
              <a:t>【</a:t>
            </a:r>
            <a:r>
              <a:rPr lang="en-US" sz="3200" b="1" dirty="0"/>
              <a:t>Phil 2:5~8</a:t>
            </a:r>
            <a:r>
              <a:rPr lang="en-US" altLang="zh-TW" sz="3200" b="1" dirty="0" smtClean="0"/>
              <a:t>】</a:t>
            </a:r>
            <a:endParaRPr lang="en-US" sz="3200" b="1" dirty="0"/>
          </a:p>
        </p:txBody>
      </p:sp>
    </p:spTree>
    <p:extLst>
      <p:ext uri="{BB962C8B-B14F-4D97-AF65-F5344CB8AC3E}">
        <p14:creationId xmlns:p14="http://schemas.microsoft.com/office/powerpoint/2010/main" val="925142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t>II. The Death of Christ</a:t>
            </a:r>
            <a:r>
              <a:rPr lang="zh-TW" altLang="en-US" b="1" dirty="0" smtClean="0"/>
              <a:t>耶穌的死</a:t>
            </a:r>
            <a:endParaRPr lang="en-US" dirty="0"/>
          </a:p>
        </p:txBody>
      </p:sp>
      <p:sp>
        <p:nvSpPr>
          <p:cNvPr id="3" name="Content Placeholder 2"/>
          <p:cNvSpPr>
            <a:spLocks noGrp="1"/>
          </p:cNvSpPr>
          <p:nvPr>
            <p:ph idx="1"/>
          </p:nvPr>
        </p:nvSpPr>
        <p:spPr>
          <a:xfrm>
            <a:off x="373711" y="1825624"/>
            <a:ext cx="11505538" cy="4805764"/>
          </a:xfrm>
        </p:spPr>
        <p:txBody>
          <a:bodyPr>
            <a:normAutofit/>
          </a:bodyPr>
          <a:lstStyle/>
          <a:p>
            <a:r>
              <a:rPr lang="en-US" altLang="zh-TW" sz="3200" dirty="0" smtClean="0"/>
              <a:t>He is willing, He takes active role. </a:t>
            </a:r>
            <a:r>
              <a:rPr lang="zh-TW" altLang="en-US" sz="3200" dirty="0"/>
              <a:t>祂</a:t>
            </a:r>
            <a:r>
              <a:rPr lang="zh-TW" altLang="en-US" sz="3200" dirty="0" smtClean="0"/>
              <a:t>是</a:t>
            </a:r>
            <a:r>
              <a:rPr lang="zh-TW" altLang="en-US" sz="3200" dirty="0"/>
              <a:t>自</a:t>
            </a:r>
            <a:r>
              <a:rPr lang="zh-TW" altLang="en-US" sz="3200" dirty="0" smtClean="0"/>
              <a:t>願的</a:t>
            </a:r>
            <a:r>
              <a:rPr lang="en-US" sz="3200" dirty="0"/>
              <a:t>, </a:t>
            </a:r>
            <a:r>
              <a:rPr lang="zh-TW" altLang="en-US" sz="3200" dirty="0"/>
              <a:t>是祂主動</a:t>
            </a:r>
            <a:r>
              <a:rPr lang="zh-TW" altLang="en-US" sz="3200" dirty="0" smtClean="0"/>
              <a:t>的</a:t>
            </a:r>
            <a:endParaRPr lang="en-US" altLang="zh-TW" sz="3200" dirty="0" smtClean="0"/>
          </a:p>
          <a:p>
            <a:r>
              <a:rPr lang="en-US" sz="3200" b="1" baseline="30000" dirty="0"/>
              <a:t>52</a:t>
            </a:r>
            <a:r>
              <a:rPr lang="zh-TW" altLang="en-US" sz="3200" b="1" dirty="0"/>
              <a:t>耶穌對他說：收刀入鞘罷！凡動刀的，必死在刀下。</a:t>
            </a:r>
            <a:r>
              <a:rPr lang="en-US" sz="3200" b="1" baseline="30000" dirty="0"/>
              <a:t>53</a:t>
            </a:r>
            <a:r>
              <a:rPr lang="zh-TW" altLang="en-US" sz="3200" b="1" dirty="0"/>
              <a:t>你想，我不能求我父現在為我差遣十二營多天使來麼？</a:t>
            </a:r>
            <a:r>
              <a:rPr lang="en-US" sz="3200" b="1" baseline="30000" dirty="0"/>
              <a:t>54</a:t>
            </a:r>
            <a:r>
              <a:rPr lang="zh-TW" altLang="en-US" sz="3200" b="1" dirty="0"/>
              <a:t>若是這樣，經上所說，事情必須如此的話怎麼應驗呢？</a:t>
            </a:r>
            <a:r>
              <a:rPr lang="en-US" altLang="zh-TW" sz="3200" b="1" dirty="0"/>
              <a:t>【</a:t>
            </a:r>
            <a:r>
              <a:rPr lang="zh-TW" altLang="en-US" sz="3200" b="1" dirty="0"/>
              <a:t>太</a:t>
            </a:r>
            <a:r>
              <a:rPr lang="en-US" sz="3200" b="1" dirty="0"/>
              <a:t> 26:52~54</a:t>
            </a:r>
            <a:r>
              <a:rPr lang="en-US" altLang="zh-TW" sz="3200" b="1" dirty="0"/>
              <a:t>】</a:t>
            </a:r>
            <a:r>
              <a:rPr lang="en-US" sz="3200" b="1" dirty="0"/>
              <a:t/>
            </a:r>
            <a:br>
              <a:rPr lang="en-US" sz="3200" b="1" dirty="0"/>
            </a:br>
            <a:r>
              <a:rPr lang="en-US" sz="3200" b="1" baseline="30000" dirty="0"/>
              <a:t>52</a:t>
            </a:r>
            <a:r>
              <a:rPr lang="en-US" sz="3200" b="1" dirty="0"/>
              <a:t>"Put your sword back in its place," Jesus said to him, "for all who draw the sword will die by the sword. </a:t>
            </a:r>
            <a:r>
              <a:rPr lang="en-US" sz="3200" b="1" baseline="30000" dirty="0"/>
              <a:t>53</a:t>
            </a:r>
            <a:r>
              <a:rPr lang="en-US" sz="3200" b="1" dirty="0"/>
              <a:t>Do you think I cannot call on my Father, and he will at once put at my disposal more than twelve legions of angels? </a:t>
            </a:r>
            <a:r>
              <a:rPr lang="en-US" sz="3200" b="1" baseline="30000" dirty="0"/>
              <a:t>54</a:t>
            </a:r>
            <a:r>
              <a:rPr lang="en-US" sz="3200" b="1" dirty="0"/>
              <a:t>But how then would the Scriptures be fulfilled that say it must happen in this way?" </a:t>
            </a:r>
            <a:r>
              <a:rPr lang="en-US" altLang="zh-TW" sz="3200" b="1" dirty="0"/>
              <a:t>【</a:t>
            </a:r>
            <a:r>
              <a:rPr lang="en-US" sz="3200" b="1" dirty="0"/>
              <a:t>Matt 26:52~54</a:t>
            </a:r>
            <a:r>
              <a:rPr lang="en-US" altLang="zh-TW" sz="3200" b="1" dirty="0"/>
              <a:t>】</a:t>
            </a:r>
            <a:endParaRPr lang="en-US" sz="3200" b="1" dirty="0"/>
          </a:p>
          <a:p>
            <a:endParaRPr lang="en-US" sz="3200" dirty="0"/>
          </a:p>
        </p:txBody>
      </p:sp>
    </p:spTree>
    <p:extLst>
      <p:ext uri="{BB962C8B-B14F-4D97-AF65-F5344CB8AC3E}">
        <p14:creationId xmlns:p14="http://schemas.microsoft.com/office/powerpoint/2010/main" val="3089877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1620</Words>
  <Application>Microsoft Office PowerPoint</Application>
  <PresentationFormat>Widescreen</PresentationFormat>
  <Paragraphs>63</Paragraphs>
  <Slides>22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 Light</vt:lpstr>
      <vt:lpstr>新細明體</vt:lpstr>
      <vt:lpstr>Calibri</vt:lpstr>
      <vt:lpstr>Wingdings</vt:lpstr>
      <vt:lpstr>Office Theme</vt:lpstr>
      <vt:lpstr>Salvation in Action 救恩行動</vt:lpstr>
      <vt:lpstr>What is Gospel? 甚麼是福音?</vt:lpstr>
      <vt:lpstr>What is Gospel? 甚麼是福音?</vt:lpstr>
      <vt:lpstr>What is Gospel? 甚麼是福音?</vt:lpstr>
      <vt:lpstr>Participation of Triune God  三位一體的神全然的參與</vt:lpstr>
      <vt:lpstr>PowerPoint Presentation</vt:lpstr>
      <vt:lpstr>I. Formula of Baptism受洗的公式</vt:lpstr>
      <vt:lpstr>II. The Death of Christ耶穌的死</vt:lpstr>
      <vt:lpstr>II. The Death of Christ耶穌的死</vt:lpstr>
      <vt:lpstr>II. The Death of Christ耶穌的死</vt:lpstr>
      <vt:lpstr>II. The Death of Christ耶穌的死</vt:lpstr>
      <vt:lpstr>II. The Death of Christ耶穌的死</vt:lpstr>
      <vt:lpstr>II. The Death of Christ耶穌的死</vt:lpstr>
      <vt:lpstr>Jesus’ Death &amp; Us 耶穌的死和我們</vt:lpstr>
      <vt:lpstr>III. 耶穌的復活 The Resurrection of Christ</vt:lpstr>
      <vt:lpstr>Jesus Resurrection and Us耶穌的復活和我們</vt:lpstr>
      <vt:lpstr>PowerPoint Presentation</vt:lpstr>
      <vt:lpstr>PowerPoint Presentation</vt:lpstr>
      <vt:lpstr>Conclusion 結論</vt:lpstr>
      <vt:lpstr>Conclusion 結論</vt:lpstr>
      <vt:lpstr>Conclusion 結論</vt:lpstr>
      <vt:lpstr>Testimonies 見證</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Salvation in Action 救恩行動</dc:title>
  <dc:creator>Joseph Chang</dc:creator>
  <cp:lastModifiedBy>Phoebe Lee</cp:lastModifiedBy>
  <cp:revision>25</cp:revision>
  <dcterms:created xsi:type="dcterms:W3CDTF">2018-10-20T18:08:49Z</dcterms:created>
  <dcterms:modified xsi:type="dcterms:W3CDTF">2018-10-24T17:44:48Z</dcterms:modified>
</cp:coreProperties>
</file>