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9"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AF5546-53DF-45F9-913F-7D6EB59E9B75}"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246552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F5546-53DF-45F9-913F-7D6EB59E9B75}"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420891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F5546-53DF-45F9-913F-7D6EB59E9B75}"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2435957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AF5546-53DF-45F9-913F-7D6EB59E9B75}"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414133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AF5546-53DF-45F9-913F-7D6EB59E9B75}"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2022760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AF5546-53DF-45F9-913F-7D6EB59E9B75}"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181105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AF5546-53DF-45F9-913F-7D6EB59E9B75}"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3738049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AF5546-53DF-45F9-913F-7D6EB59E9B75}"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303179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F5546-53DF-45F9-913F-7D6EB59E9B75}"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369442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AF5546-53DF-45F9-913F-7D6EB59E9B75}"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403218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AF5546-53DF-45F9-913F-7D6EB59E9B75}"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61440-3E03-4280-AD4C-53C30DE00D7F}" type="slidenum">
              <a:rPr lang="en-US" smtClean="0"/>
              <a:t>‹#›</a:t>
            </a:fld>
            <a:endParaRPr lang="en-US"/>
          </a:p>
        </p:txBody>
      </p:sp>
    </p:spTree>
    <p:extLst>
      <p:ext uri="{BB962C8B-B14F-4D97-AF65-F5344CB8AC3E}">
        <p14:creationId xmlns:p14="http://schemas.microsoft.com/office/powerpoint/2010/main" val="272720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F5546-53DF-45F9-913F-7D6EB59E9B75}"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61440-3E03-4280-AD4C-53C30DE00D7F}" type="slidenum">
              <a:rPr lang="en-US" smtClean="0"/>
              <a:t>‹#›</a:t>
            </a:fld>
            <a:endParaRPr lang="en-US"/>
          </a:p>
        </p:txBody>
      </p:sp>
    </p:spTree>
    <p:extLst>
      <p:ext uri="{BB962C8B-B14F-4D97-AF65-F5344CB8AC3E}">
        <p14:creationId xmlns:p14="http://schemas.microsoft.com/office/powerpoint/2010/main" val="2239292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24037"/>
          </a:xfrm>
        </p:spPr>
        <p:txBody>
          <a:bodyPr/>
          <a:lstStyle/>
          <a:p>
            <a:r>
              <a:rPr lang="en-US" altLang="zh-TW" dirty="0" smtClean="0"/>
              <a:t>Live by Faith, with Courage!</a:t>
            </a:r>
            <a:r>
              <a:rPr lang="zh-TW" altLang="en-US" dirty="0" smtClean="0"/>
              <a:t>憑著信心</a:t>
            </a:r>
            <a:r>
              <a:rPr lang="en-US" altLang="zh-TW" dirty="0" smtClean="0"/>
              <a:t>,</a:t>
            </a:r>
            <a:r>
              <a:rPr lang="zh-TW" altLang="en-US" dirty="0" smtClean="0"/>
              <a:t> 勇敢的活</a:t>
            </a:r>
            <a:endParaRPr lang="en-US" dirty="0"/>
          </a:p>
        </p:txBody>
      </p:sp>
      <p:sp>
        <p:nvSpPr>
          <p:cNvPr id="3" name="Subtitle 2"/>
          <p:cNvSpPr>
            <a:spLocks noGrp="1"/>
          </p:cNvSpPr>
          <p:nvPr>
            <p:ph type="subTitle" idx="1"/>
          </p:nvPr>
        </p:nvSpPr>
        <p:spPr/>
        <p:txBody>
          <a:bodyPr>
            <a:noAutofit/>
          </a:bodyPr>
          <a:lstStyle/>
          <a:p>
            <a:r>
              <a:rPr lang="en-US" sz="3200" dirty="0" smtClean="0"/>
              <a:t>11/4/2018</a:t>
            </a:r>
          </a:p>
          <a:p>
            <a:r>
              <a:rPr lang="en-US" sz="3200" dirty="0" smtClean="0"/>
              <a:t>BOLGPC </a:t>
            </a:r>
            <a:r>
              <a:rPr lang="zh-TW" altLang="en-US" sz="3200" dirty="0" smtClean="0"/>
              <a:t>爾灣大公園靈糧堂</a:t>
            </a:r>
            <a:endParaRPr lang="en-US" altLang="zh-TW" sz="3200" dirty="0" smtClean="0"/>
          </a:p>
          <a:p>
            <a:r>
              <a:rPr lang="en-US" altLang="zh-TW" sz="3200" dirty="0" smtClean="0"/>
              <a:t>Rev. Joseph Chang </a:t>
            </a:r>
            <a:r>
              <a:rPr lang="zh-TW" altLang="en-US" sz="3200" dirty="0" smtClean="0"/>
              <a:t>張玉明牧師</a:t>
            </a:r>
            <a:endParaRPr lang="en-US" sz="3200" dirty="0"/>
          </a:p>
        </p:txBody>
      </p:sp>
    </p:spTree>
    <p:extLst>
      <p:ext uri="{BB962C8B-B14F-4D97-AF65-F5344CB8AC3E}">
        <p14:creationId xmlns:p14="http://schemas.microsoft.com/office/powerpoint/2010/main" val="3380242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Two Stages </a:t>
            </a:r>
            <a:r>
              <a:rPr lang="zh-TW" altLang="en-US" dirty="0" smtClean="0"/>
              <a:t>兩個階段</a:t>
            </a:r>
            <a:endParaRPr lang="en-US" dirty="0"/>
          </a:p>
        </p:txBody>
      </p:sp>
      <p:sp>
        <p:nvSpPr>
          <p:cNvPr id="3" name="Content Placeholder 2"/>
          <p:cNvSpPr>
            <a:spLocks noGrp="1"/>
          </p:cNvSpPr>
          <p:nvPr>
            <p:ph idx="1"/>
          </p:nvPr>
        </p:nvSpPr>
        <p:spPr/>
        <p:txBody>
          <a:bodyPr/>
          <a:lstStyle/>
          <a:p>
            <a:r>
              <a:rPr lang="en-US" sz="3200" dirty="0"/>
              <a:t>A. We are at home in the body we are away from the Lord. </a:t>
            </a:r>
            <a:r>
              <a:rPr lang="zh-TW" altLang="en-US" sz="3200" dirty="0"/>
              <a:t>我們住在身內</a:t>
            </a:r>
            <a:r>
              <a:rPr lang="en-US" sz="3200" dirty="0"/>
              <a:t>, </a:t>
            </a:r>
            <a:r>
              <a:rPr lang="zh-TW" altLang="en-US" sz="3200" dirty="0"/>
              <a:t>便與主相離</a:t>
            </a:r>
            <a:r>
              <a:rPr lang="en-US" sz="3200" dirty="0"/>
              <a:t> (v.6).</a:t>
            </a:r>
          </a:p>
          <a:p>
            <a:pPr marL="0" indent="0">
              <a:buNone/>
            </a:pPr>
            <a:endParaRPr lang="en-US" sz="3200" dirty="0" smtClean="0"/>
          </a:p>
          <a:p>
            <a:pPr marL="0" indent="0">
              <a:buNone/>
            </a:pPr>
            <a:endParaRPr lang="en-US" sz="3200" dirty="0"/>
          </a:p>
          <a:p>
            <a:r>
              <a:rPr lang="en-US" sz="3200" dirty="0"/>
              <a:t>B. We are away from the body and at home with the Lord. </a:t>
            </a:r>
            <a:r>
              <a:rPr lang="zh-TW" altLang="en-US" sz="3200" dirty="0"/>
              <a:t>我們離開身體</a:t>
            </a:r>
            <a:r>
              <a:rPr lang="en-US" sz="3200" dirty="0"/>
              <a:t>, </a:t>
            </a:r>
            <a:r>
              <a:rPr lang="zh-TW" altLang="en-US" sz="3200" dirty="0"/>
              <a:t>與主同住 </a:t>
            </a:r>
            <a:r>
              <a:rPr lang="en-US" sz="3200" dirty="0"/>
              <a:t>(v. 8).</a:t>
            </a:r>
          </a:p>
          <a:p>
            <a:endParaRPr lang="en-US" dirty="0"/>
          </a:p>
        </p:txBody>
      </p:sp>
    </p:spTree>
    <p:extLst>
      <p:ext uri="{BB962C8B-B14F-4D97-AF65-F5344CB8AC3E}">
        <p14:creationId xmlns:p14="http://schemas.microsoft.com/office/powerpoint/2010/main" val="413273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Two Stages </a:t>
            </a:r>
            <a:r>
              <a:rPr lang="zh-TW" altLang="en-US" dirty="0" smtClean="0"/>
              <a:t>兩個階段</a:t>
            </a:r>
            <a:endParaRPr lang="en-US" dirty="0"/>
          </a:p>
        </p:txBody>
      </p:sp>
      <p:sp>
        <p:nvSpPr>
          <p:cNvPr id="3" name="Content Placeholder 2"/>
          <p:cNvSpPr>
            <a:spLocks noGrp="1"/>
          </p:cNvSpPr>
          <p:nvPr>
            <p:ph idx="1"/>
          </p:nvPr>
        </p:nvSpPr>
        <p:spPr/>
        <p:txBody>
          <a:bodyPr/>
          <a:lstStyle/>
          <a:p>
            <a:r>
              <a:rPr lang="en-US" sz="3200" dirty="0"/>
              <a:t>A. We are at home in the body we are away from the Lord. </a:t>
            </a:r>
            <a:r>
              <a:rPr lang="zh-TW" altLang="en-US" sz="3200" dirty="0"/>
              <a:t>我們住在身內</a:t>
            </a:r>
            <a:r>
              <a:rPr lang="en-US" sz="3200" dirty="0"/>
              <a:t>, </a:t>
            </a:r>
            <a:r>
              <a:rPr lang="zh-TW" altLang="en-US" sz="3200" dirty="0"/>
              <a:t>便與主相離</a:t>
            </a:r>
            <a:r>
              <a:rPr lang="en-US" sz="3200" dirty="0"/>
              <a:t> (v.6).</a:t>
            </a:r>
          </a:p>
          <a:p>
            <a:pPr marL="0" indent="0">
              <a:buNone/>
            </a:pPr>
            <a:r>
              <a:rPr lang="en-US" sz="3200" dirty="0" smtClean="0"/>
              <a:t>	</a:t>
            </a:r>
            <a:r>
              <a:rPr lang="en-US" altLang="zh-TW" sz="3200" dirty="0" smtClean="0">
                <a:solidFill>
                  <a:srgbClr val="FF0000"/>
                </a:solidFill>
              </a:rPr>
              <a:t>Current/</a:t>
            </a:r>
            <a:r>
              <a:rPr lang="zh-TW" altLang="en-US" sz="3200" dirty="0" smtClean="0">
                <a:solidFill>
                  <a:srgbClr val="FF0000"/>
                </a:solidFill>
              </a:rPr>
              <a:t>現在</a:t>
            </a:r>
            <a:r>
              <a:rPr lang="zh-TW" altLang="en-US" sz="3200" dirty="0" smtClean="0"/>
              <a:t>  </a:t>
            </a:r>
            <a:endParaRPr lang="en-US" altLang="zh-TW" sz="3200" dirty="0" smtClean="0"/>
          </a:p>
          <a:p>
            <a:pPr marL="0" indent="0">
              <a:buNone/>
            </a:pPr>
            <a:r>
              <a:rPr lang="en-US" altLang="zh-TW" sz="3200" dirty="0"/>
              <a:t>	</a:t>
            </a:r>
            <a:r>
              <a:rPr lang="zh-TW" altLang="en-US" sz="3200" dirty="0" smtClean="0"/>
              <a:t> </a:t>
            </a:r>
            <a:endParaRPr lang="en-US" sz="3200" dirty="0" smtClean="0"/>
          </a:p>
          <a:p>
            <a:r>
              <a:rPr lang="en-US" sz="3200" dirty="0" smtClean="0"/>
              <a:t>B. We are away from the body and at home with the Lord. </a:t>
            </a:r>
            <a:r>
              <a:rPr lang="zh-TW" altLang="en-US" sz="3200" dirty="0" smtClean="0"/>
              <a:t> 我們離開身體</a:t>
            </a:r>
            <a:r>
              <a:rPr lang="en-US" sz="3200" dirty="0" smtClean="0"/>
              <a:t>, </a:t>
            </a:r>
            <a:r>
              <a:rPr lang="zh-TW" altLang="en-US" sz="3200" dirty="0" smtClean="0"/>
              <a:t>與主同住 </a:t>
            </a:r>
            <a:r>
              <a:rPr lang="en-US" sz="3200" dirty="0" smtClean="0"/>
              <a:t>(v. 8).</a:t>
            </a:r>
            <a:endParaRPr lang="en-US" dirty="0" smtClean="0"/>
          </a:p>
          <a:p>
            <a:pPr marL="0" indent="0">
              <a:buNone/>
            </a:pPr>
            <a:r>
              <a:rPr lang="en-US" dirty="0"/>
              <a:t>	</a:t>
            </a:r>
            <a:r>
              <a:rPr lang="en-US" altLang="zh-TW" sz="3200" dirty="0" smtClean="0">
                <a:solidFill>
                  <a:srgbClr val="FF0000"/>
                </a:solidFill>
              </a:rPr>
              <a:t>Future/</a:t>
            </a:r>
            <a:r>
              <a:rPr lang="zh-TW" altLang="en-US" sz="3200" dirty="0" smtClean="0">
                <a:solidFill>
                  <a:srgbClr val="FF0000"/>
                </a:solidFill>
              </a:rPr>
              <a:t>將來</a:t>
            </a:r>
            <a:r>
              <a:rPr lang="zh-TW" altLang="en-US" sz="3200" dirty="0" smtClean="0"/>
              <a:t>  </a:t>
            </a:r>
            <a:endParaRPr lang="en-US" altLang="zh-TW" sz="3200" dirty="0" smtClean="0"/>
          </a:p>
          <a:p>
            <a:pPr marL="0" indent="0">
              <a:buNone/>
            </a:pPr>
            <a:r>
              <a:rPr lang="en-US" altLang="zh-TW" sz="3200" dirty="0"/>
              <a:t>	</a:t>
            </a:r>
            <a:r>
              <a:rPr lang="zh-TW" altLang="en-US" sz="3200" dirty="0" smtClean="0"/>
              <a:t> </a:t>
            </a:r>
            <a:endParaRPr lang="en-US" sz="3200" dirty="0"/>
          </a:p>
        </p:txBody>
      </p:sp>
    </p:spTree>
    <p:extLst>
      <p:ext uri="{BB962C8B-B14F-4D97-AF65-F5344CB8AC3E}">
        <p14:creationId xmlns:p14="http://schemas.microsoft.com/office/powerpoint/2010/main" val="4278456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Two Stages </a:t>
            </a:r>
            <a:r>
              <a:rPr lang="zh-TW" altLang="en-US" dirty="0" smtClean="0"/>
              <a:t>兩個階段</a:t>
            </a:r>
            <a:endParaRPr lang="en-US" dirty="0"/>
          </a:p>
        </p:txBody>
      </p:sp>
      <p:sp>
        <p:nvSpPr>
          <p:cNvPr id="3" name="Content Placeholder 2"/>
          <p:cNvSpPr>
            <a:spLocks noGrp="1"/>
          </p:cNvSpPr>
          <p:nvPr>
            <p:ph idx="1"/>
          </p:nvPr>
        </p:nvSpPr>
        <p:spPr/>
        <p:txBody>
          <a:bodyPr/>
          <a:lstStyle/>
          <a:p>
            <a:r>
              <a:rPr lang="en-US" sz="3200" dirty="0"/>
              <a:t>A. We are at home in the body we are away from the Lord. </a:t>
            </a:r>
            <a:r>
              <a:rPr lang="zh-TW" altLang="en-US" sz="3200" dirty="0"/>
              <a:t>我們住在身內</a:t>
            </a:r>
            <a:r>
              <a:rPr lang="en-US" sz="3200" dirty="0"/>
              <a:t>, </a:t>
            </a:r>
            <a:r>
              <a:rPr lang="zh-TW" altLang="en-US" sz="3200" dirty="0"/>
              <a:t>便與主相離</a:t>
            </a:r>
            <a:r>
              <a:rPr lang="en-US" sz="3200" dirty="0"/>
              <a:t> (v.6).</a:t>
            </a:r>
          </a:p>
          <a:p>
            <a:pPr marL="0" indent="0">
              <a:buNone/>
            </a:pPr>
            <a:r>
              <a:rPr lang="en-US" sz="3200" dirty="0" smtClean="0"/>
              <a:t>	</a:t>
            </a:r>
            <a:r>
              <a:rPr lang="en-US" altLang="zh-TW" sz="3200" dirty="0" smtClean="0"/>
              <a:t>Current/</a:t>
            </a:r>
            <a:r>
              <a:rPr lang="zh-TW" altLang="en-US" sz="3200" dirty="0" smtClean="0"/>
              <a:t>現在</a:t>
            </a:r>
            <a:r>
              <a:rPr lang="en-US" altLang="zh-TW" sz="3200" dirty="0" smtClean="0"/>
              <a:t>;</a:t>
            </a:r>
            <a:r>
              <a:rPr lang="zh-TW" altLang="en-US" sz="3200" dirty="0" smtClean="0"/>
              <a:t> </a:t>
            </a:r>
            <a:r>
              <a:rPr lang="en-US" altLang="zh-TW" sz="3200" dirty="0" smtClean="0">
                <a:solidFill>
                  <a:srgbClr val="FF0000"/>
                </a:solidFill>
              </a:rPr>
              <a:t>Tent/</a:t>
            </a:r>
            <a:r>
              <a:rPr lang="zh-TW" altLang="en-US" sz="3200" dirty="0" smtClean="0">
                <a:solidFill>
                  <a:srgbClr val="FF0000"/>
                </a:solidFill>
              </a:rPr>
              <a:t>帳篷</a:t>
            </a:r>
            <a:r>
              <a:rPr lang="en-US" altLang="zh-TW" sz="3200" dirty="0" smtClean="0"/>
              <a:t>; </a:t>
            </a:r>
          </a:p>
          <a:p>
            <a:pPr marL="0" indent="0">
              <a:buNone/>
            </a:pPr>
            <a:r>
              <a:rPr lang="en-US" altLang="zh-TW" sz="3200" dirty="0"/>
              <a:t>	</a:t>
            </a:r>
            <a:r>
              <a:rPr lang="zh-TW" altLang="en-US" sz="3200" dirty="0" smtClean="0"/>
              <a:t> </a:t>
            </a:r>
            <a:endParaRPr lang="en-US" sz="3200" dirty="0" smtClean="0"/>
          </a:p>
          <a:p>
            <a:r>
              <a:rPr lang="en-US" sz="3200" dirty="0" smtClean="0"/>
              <a:t>B. We are away from the body and at home with the Lord. </a:t>
            </a:r>
            <a:r>
              <a:rPr lang="zh-TW" altLang="en-US" sz="3200" dirty="0" smtClean="0"/>
              <a:t> 我們離開身體</a:t>
            </a:r>
            <a:r>
              <a:rPr lang="en-US" sz="3200" dirty="0" smtClean="0"/>
              <a:t>, </a:t>
            </a:r>
            <a:r>
              <a:rPr lang="zh-TW" altLang="en-US" sz="3200" dirty="0" smtClean="0"/>
              <a:t>與主同住 </a:t>
            </a:r>
            <a:r>
              <a:rPr lang="en-US" sz="3200" dirty="0" smtClean="0"/>
              <a:t>(v. 8).</a:t>
            </a:r>
            <a:endParaRPr lang="en-US" dirty="0" smtClean="0"/>
          </a:p>
          <a:p>
            <a:pPr marL="0" indent="0">
              <a:buNone/>
            </a:pPr>
            <a:r>
              <a:rPr lang="en-US" dirty="0"/>
              <a:t>	</a:t>
            </a:r>
            <a:r>
              <a:rPr lang="en-US" altLang="zh-TW" sz="3200" dirty="0" smtClean="0"/>
              <a:t>Future/</a:t>
            </a:r>
            <a:r>
              <a:rPr lang="zh-TW" altLang="en-US" sz="3200" dirty="0" smtClean="0"/>
              <a:t>將來</a:t>
            </a:r>
            <a:r>
              <a:rPr lang="en-US" altLang="zh-TW" sz="3200" dirty="0" smtClean="0"/>
              <a:t>;</a:t>
            </a:r>
            <a:r>
              <a:rPr lang="zh-TW" altLang="en-US" sz="3200" dirty="0" smtClean="0"/>
              <a:t> </a:t>
            </a:r>
            <a:r>
              <a:rPr lang="en-US" altLang="zh-TW" sz="3200" dirty="0" smtClean="0">
                <a:solidFill>
                  <a:srgbClr val="FF0000"/>
                </a:solidFill>
              </a:rPr>
              <a:t>House/</a:t>
            </a:r>
            <a:r>
              <a:rPr lang="zh-TW" altLang="en-US" sz="3200" dirty="0" smtClean="0">
                <a:solidFill>
                  <a:srgbClr val="FF0000"/>
                </a:solidFill>
              </a:rPr>
              <a:t>房屋</a:t>
            </a:r>
            <a:r>
              <a:rPr lang="en-US" altLang="zh-TW" sz="3200" dirty="0" smtClean="0"/>
              <a:t>;</a:t>
            </a:r>
            <a:r>
              <a:rPr lang="zh-TW" altLang="en-US" sz="3200" dirty="0" smtClean="0"/>
              <a:t>   </a:t>
            </a:r>
            <a:endParaRPr lang="en-US" altLang="zh-TW" sz="3200" dirty="0" smtClean="0"/>
          </a:p>
          <a:p>
            <a:pPr marL="0" indent="0">
              <a:buNone/>
            </a:pPr>
            <a:r>
              <a:rPr lang="en-US" altLang="zh-TW" sz="3200" dirty="0"/>
              <a:t>	</a:t>
            </a:r>
            <a:r>
              <a:rPr lang="zh-TW" altLang="en-US" sz="3200" dirty="0" smtClean="0"/>
              <a:t> </a:t>
            </a:r>
            <a:endParaRPr lang="en-US" sz="3200" dirty="0"/>
          </a:p>
        </p:txBody>
      </p:sp>
    </p:spTree>
    <p:extLst>
      <p:ext uri="{BB962C8B-B14F-4D97-AF65-F5344CB8AC3E}">
        <p14:creationId xmlns:p14="http://schemas.microsoft.com/office/powerpoint/2010/main" val="3418913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Two Stages </a:t>
            </a:r>
            <a:r>
              <a:rPr lang="zh-TW" altLang="en-US" dirty="0" smtClean="0"/>
              <a:t>兩個階段</a:t>
            </a:r>
            <a:endParaRPr lang="en-US" dirty="0"/>
          </a:p>
        </p:txBody>
      </p:sp>
      <p:sp>
        <p:nvSpPr>
          <p:cNvPr id="3" name="Content Placeholder 2"/>
          <p:cNvSpPr>
            <a:spLocks noGrp="1"/>
          </p:cNvSpPr>
          <p:nvPr>
            <p:ph idx="1"/>
          </p:nvPr>
        </p:nvSpPr>
        <p:spPr/>
        <p:txBody>
          <a:bodyPr/>
          <a:lstStyle/>
          <a:p>
            <a:r>
              <a:rPr lang="en-US" sz="3200" dirty="0"/>
              <a:t>A. We are at home in the body we are away from the Lord. </a:t>
            </a:r>
            <a:r>
              <a:rPr lang="zh-TW" altLang="en-US" sz="3200" dirty="0"/>
              <a:t>我們住在身內</a:t>
            </a:r>
            <a:r>
              <a:rPr lang="en-US" sz="3200" dirty="0"/>
              <a:t>, </a:t>
            </a:r>
            <a:r>
              <a:rPr lang="zh-TW" altLang="en-US" sz="3200" dirty="0"/>
              <a:t>便與主相離</a:t>
            </a:r>
            <a:r>
              <a:rPr lang="en-US" sz="3200" dirty="0"/>
              <a:t> (v.6).</a:t>
            </a:r>
          </a:p>
          <a:p>
            <a:pPr marL="0" indent="0">
              <a:buNone/>
            </a:pPr>
            <a:r>
              <a:rPr lang="en-US" sz="3200" dirty="0" smtClean="0"/>
              <a:t>	</a:t>
            </a:r>
            <a:r>
              <a:rPr lang="en-US" altLang="zh-TW" sz="3200" dirty="0" smtClean="0"/>
              <a:t>Current/</a:t>
            </a:r>
            <a:r>
              <a:rPr lang="zh-TW" altLang="en-US" sz="3200" dirty="0" smtClean="0"/>
              <a:t>現在</a:t>
            </a:r>
            <a:r>
              <a:rPr lang="en-US" altLang="zh-TW" sz="3200" dirty="0" smtClean="0"/>
              <a:t>;</a:t>
            </a:r>
            <a:r>
              <a:rPr lang="zh-TW" altLang="en-US" sz="3200" dirty="0" smtClean="0"/>
              <a:t> </a:t>
            </a:r>
            <a:r>
              <a:rPr lang="en-US" altLang="zh-TW" sz="3200" dirty="0" smtClean="0"/>
              <a:t>Tent/</a:t>
            </a:r>
            <a:r>
              <a:rPr lang="zh-TW" altLang="en-US" sz="3200" dirty="0" smtClean="0"/>
              <a:t>帳篷</a:t>
            </a:r>
            <a:r>
              <a:rPr lang="en-US" altLang="zh-TW" sz="3200" dirty="0" smtClean="0"/>
              <a:t>; </a:t>
            </a:r>
            <a:r>
              <a:rPr lang="en-US" altLang="zh-TW" sz="3200" dirty="0" smtClean="0">
                <a:solidFill>
                  <a:srgbClr val="FF0000"/>
                </a:solidFill>
              </a:rPr>
              <a:t>Temporal/</a:t>
            </a:r>
            <a:r>
              <a:rPr lang="zh-TW" altLang="en-US" sz="3200" dirty="0" smtClean="0">
                <a:solidFill>
                  <a:srgbClr val="FF0000"/>
                </a:solidFill>
              </a:rPr>
              <a:t>暫時</a:t>
            </a:r>
            <a:r>
              <a:rPr lang="en-US" altLang="zh-TW" sz="3200" dirty="0" smtClean="0"/>
              <a:t>;</a:t>
            </a:r>
            <a:r>
              <a:rPr lang="zh-TW" altLang="en-US" sz="3200" dirty="0" smtClean="0"/>
              <a:t> </a:t>
            </a:r>
            <a:endParaRPr lang="en-US" altLang="zh-TW" sz="3200" dirty="0" smtClean="0"/>
          </a:p>
          <a:p>
            <a:pPr marL="0" indent="0">
              <a:buNone/>
            </a:pPr>
            <a:r>
              <a:rPr lang="en-US" altLang="zh-TW" sz="3200" dirty="0"/>
              <a:t>	</a:t>
            </a:r>
            <a:r>
              <a:rPr lang="zh-TW" altLang="en-US" sz="3200" dirty="0" smtClean="0"/>
              <a:t> </a:t>
            </a:r>
            <a:endParaRPr lang="en-US" sz="3200" dirty="0" smtClean="0"/>
          </a:p>
          <a:p>
            <a:r>
              <a:rPr lang="en-US" sz="3200" dirty="0" smtClean="0"/>
              <a:t>B. We are away from the body and at home with the Lord. </a:t>
            </a:r>
            <a:r>
              <a:rPr lang="zh-TW" altLang="en-US" sz="3200" dirty="0" smtClean="0"/>
              <a:t> 我們離開身體</a:t>
            </a:r>
            <a:r>
              <a:rPr lang="en-US" sz="3200" dirty="0" smtClean="0"/>
              <a:t>, </a:t>
            </a:r>
            <a:r>
              <a:rPr lang="zh-TW" altLang="en-US" sz="3200" dirty="0" smtClean="0"/>
              <a:t>與主同住 </a:t>
            </a:r>
            <a:r>
              <a:rPr lang="en-US" sz="3200" dirty="0" smtClean="0"/>
              <a:t>(v. 8).</a:t>
            </a:r>
            <a:endParaRPr lang="en-US" dirty="0" smtClean="0"/>
          </a:p>
          <a:p>
            <a:pPr marL="0" indent="0">
              <a:buNone/>
            </a:pPr>
            <a:r>
              <a:rPr lang="en-US" dirty="0"/>
              <a:t>	</a:t>
            </a:r>
            <a:r>
              <a:rPr lang="en-US" altLang="zh-TW" sz="3200" dirty="0" smtClean="0"/>
              <a:t>Future/</a:t>
            </a:r>
            <a:r>
              <a:rPr lang="zh-TW" altLang="en-US" sz="3200" dirty="0" smtClean="0"/>
              <a:t>將來</a:t>
            </a:r>
            <a:r>
              <a:rPr lang="en-US" altLang="zh-TW" sz="3200" dirty="0" smtClean="0"/>
              <a:t>;</a:t>
            </a:r>
            <a:r>
              <a:rPr lang="zh-TW" altLang="en-US" sz="3200" dirty="0" smtClean="0"/>
              <a:t> </a:t>
            </a:r>
            <a:r>
              <a:rPr lang="en-US" altLang="zh-TW" sz="3200" dirty="0" smtClean="0"/>
              <a:t>House/</a:t>
            </a:r>
            <a:r>
              <a:rPr lang="zh-TW" altLang="en-US" sz="3200" dirty="0" smtClean="0"/>
              <a:t>房屋</a:t>
            </a:r>
            <a:r>
              <a:rPr lang="en-US" altLang="zh-TW" sz="3200" dirty="0" smtClean="0"/>
              <a:t>;</a:t>
            </a:r>
            <a:r>
              <a:rPr lang="zh-TW" altLang="en-US" sz="3200" dirty="0" smtClean="0"/>
              <a:t> </a:t>
            </a:r>
            <a:r>
              <a:rPr lang="en-US" altLang="zh-TW" sz="3200" dirty="0" smtClean="0">
                <a:solidFill>
                  <a:srgbClr val="FF0000"/>
                </a:solidFill>
              </a:rPr>
              <a:t>Eternal/</a:t>
            </a:r>
            <a:r>
              <a:rPr lang="zh-TW" altLang="en-US" sz="3200" dirty="0" smtClean="0">
                <a:solidFill>
                  <a:srgbClr val="FF0000"/>
                </a:solidFill>
              </a:rPr>
              <a:t>永恆</a:t>
            </a:r>
            <a:r>
              <a:rPr lang="en-US" altLang="zh-TW" sz="3200" dirty="0" smtClean="0"/>
              <a:t>;</a:t>
            </a:r>
            <a:r>
              <a:rPr lang="zh-TW" altLang="en-US" sz="3200" dirty="0" smtClean="0"/>
              <a:t> </a:t>
            </a:r>
            <a:endParaRPr lang="en-US" altLang="zh-TW" sz="3200" dirty="0" smtClean="0"/>
          </a:p>
          <a:p>
            <a:pPr marL="0" indent="0">
              <a:buNone/>
            </a:pPr>
            <a:r>
              <a:rPr lang="en-US" altLang="zh-TW" sz="3200" dirty="0"/>
              <a:t>	</a:t>
            </a:r>
            <a:r>
              <a:rPr lang="zh-TW" altLang="en-US" sz="3200" dirty="0" smtClean="0"/>
              <a:t> </a:t>
            </a:r>
            <a:endParaRPr lang="en-US" sz="3200" dirty="0"/>
          </a:p>
        </p:txBody>
      </p:sp>
    </p:spTree>
    <p:extLst>
      <p:ext uri="{BB962C8B-B14F-4D97-AF65-F5344CB8AC3E}">
        <p14:creationId xmlns:p14="http://schemas.microsoft.com/office/powerpoint/2010/main" val="4209634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Two Stages </a:t>
            </a:r>
            <a:r>
              <a:rPr lang="zh-TW" altLang="en-US" dirty="0" smtClean="0"/>
              <a:t>兩個階段</a:t>
            </a:r>
            <a:endParaRPr lang="en-US" dirty="0"/>
          </a:p>
        </p:txBody>
      </p:sp>
      <p:sp>
        <p:nvSpPr>
          <p:cNvPr id="3" name="Content Placeholder 2"/>
          <p:cNvSpPr>
            <a:spLocks noGrp="1"/>
          </p:cNvSpPr>
          <p:nvPr>
            <p:ph idx="1"/>
          </p:nvPr>
        </p:nvSpPr>
        <p:spPr/>
        <p:txBody>
          <a:bodyPr/>
          <a:lstStyle/>
          <a:p>
            <a:r>
              <a:rPr lang="en-US" sz="3200" dirty="0"/>
              <a:t>A. We are at home in the body we are away from the Lord. </a:t>
            </a:r>
            <a:r>
              <a:rPr lang="zh-TW" altLang="en-US" sz="3200" dirty="0"/>
              <a:t>我們住在身內</a:t>
            </a:r>
            <a:r>
              <a:rPr lang="en-US" sz="3200" dirty="0"/>
              <a:t>, </a:t>
            </a:r>
            <a:r>
              <a:rPr lang="zh-TW" altLang="en-US" sz="3200" dirty="0"/>
              <a:t>便與主相離</a:t>
            </a:r>
            <a:r>
              <a:rPr lang="en-US" sz="3200" dirty="0"/>
              <a:t> (v.6).</a:t>
            </a:r>
          </a:p>
          <a:p>
            <a:pPr marL="0" indent="0">
              <a:buNone/>
            </a:pPr>
            <a:r>
              <a:rPr lang="en-US" sz="3200" dirty="0" smtClean="0"/>
              <a:t>	</a:t>
            </a:r>
            <a:r>
              <a:rPr lang="en-US" altLang="zh-TW" sz="3200" dirty="0" smtClean="0"/>
              <a:t>Current/</a:t>
            </a:r>
            <a:r>
              <a:rPr lang="zh-TW" altLang="en-US" sz="3200" dirty="0" smtClean="0"/>
              <a:t>現在</a:t>
            </a:r>
            <a:r>
              <a:rPr lang="en-US" altLang="zh-TW" sz="3200" dirty="0" smtClean="0"/>
              <a:t>;</a:t>
            </a:r>
            <a:r>
              <a:rPr lang="zh-TW" altLang="en-US" sz="3200" dirty="0" smtClean="0"/>
              <a:t> </a:t>
            </a:r>
            <a:r>
              <a:rPr lang="en-US" altLang="zh-TW" sz="3200" dirty="0" smtClean="0"/>
              <a:t>Tent/</a:t>
            </a:r>
            <a:r>
              <a:rPr lang="zh-TW" altLang="en-US" sz="3200" dirty="0" smtClean="0"/>
              <a:t>帳篷</a:t>
            </a:r>
            <a:r>
              <a:rPr lang="en-US" altLang="zh-TW" sz="3200" dirty="0" smtClean="0"/>
              <a:t>; Temporal/</a:t>
            </a:r>
            <a:r>
              <a:rPr lang="zh-TW" altLang="en-US" sz="3200" dirty="0" smtClean="0"/>
              <a:t>暫時</a:t>
            </a:r>
            <a:r>
              <a:rPr lang="en-US" altLang="zh-TW" sz="3200" dirty="0" smtClean="0"/>
              <a:t>;</a:t>
            </a:r>
            <a:r>
              <a:rPr lang="zh-TW" altLang="en-US" sz="3200" dirty="0" smtClean="0"/>
              <a:t> </a:t>
            </a:r>
            <a:endParaRPr lang="en-US" altLang="zh-TW" sz="3200" dirty="0" smtClean="0"/>
          </a:p>
          <a:p>
            <a:pPr marL="0" indent="0">
              <a:buNone/>
            </a:pPr>
            <a:r>
              <a:rPr lang="en-US" altLang="zh-TW" sz="3200" dirty="0"/>
              <a:t>	</a:t>
            </a:r>
            <a:r>
              <a:rPr lang="en-US" altLang="zh-TW" sz="3200" dirty="0" smtClean="0">
                <a:solidFill>
                  <a:srgbClr val="FF0000"/>
                </a:solidFill>
              </a:rPr>
              <a:t>Groan &amp; Burdened/</a:t>
            </a:r>
            <a:r>
              <a:rPr lang="zh-TW" altLang="en-US" sz="3200" dirty="0" smtClean="0">
                <a:solidFill>
                  <a:srgbClr val="FF0000"/>
                </a:solidFill>
              </a:rPr>
              <a:t>嘆息勞苦</a:t>
            </a:r>
            <a:r>
              <a:rPr lang="en-US" altLang="zh-TW" sz="3200" dirty="0" smtClean="0"/>
              <a:t>.</a:t>
            </a:r>
            <a:endParaRPr lang="en-US" sz="3200" dirty="0" smtClean="0"/>
          </a:p>
          <a:p>
            <a:r>
              <a:rPr lang="en-US" sz="3200" dirty="0" smtClean="0"/>
              <a:t>B. We are away from the body and at home with the Lord. </a:t>
            </a:r>
            <a:r>
              <a:rPr lang="zh-TW" altLang="en-US" sz="3200" dirty="0" smtClean="0"/>
              <a:t> 我們離開身體</a:t>
            </a:r>
            <a:r>
              <a:rPr lang="en-US" sz="3200" dirty="0" smtClean="0"/>
              <a:t>, </a:t>
            </a:r>
            <a:r>
              <a:rPr lang="zh-TW" altLang="en-US" sz="3200" dirty="0" smtClean="0"/>
              <a:t>與主同住 </a:t>
            </a:r>
            <a:r>
              <a:rPr lang="en-US" sz="3200" dirty="0" smtClean="0"/>
              <a:t>(v. 8).</a:t>
            </a:r>
            <a:endParaRPr lang="en-US" dirty="0" smtClean="0"/>
          </a:p>
          <a:p>
            <a:pPr marL="0" indent="0">
              <a:buNone/>
            </a:pPr>
            <a:r>
              <a:rPr lang="en-US" dirty="0"/>
              <a:t>	</a:t>
            </a:r>
            <a:r>
              <a:rPr lang="en-US" altLang="zh-TW" sz="3200" dirty="0" smtClean="0"/>
              <a:t>Future/</a:t>
            </a:r>
            <a:r>
              <a:rPr lang="zh-TW" altLang="en-US" sz="3200" dirty="0" smtClean="0"/>
              <a:t>將來</a:t>
            </a:r>
            <a:r>
              <a:rPr lang="en-US" altLang="zh-TW" sz="3200" dirty="0" smtClean="0"/>
              <a:t>;</a:t>
            </a:r>
            <a:r>
              <a:rPr lang="zh-TW" altLang="en-US" sz="3200" dirty="0" smtClean="0"/>
              <a:t> </a:t>
            </a:r>
            <a:r>
              <a:rPr lang="en-US" altLang="zh-TW" sz="3200" dirty="0" smtClean="0"/>
              <a:t>House/</a:t>
            </a:r>
            <a:r>
              <a:rPr lang="zh-TW" altLang="en-US" sz="3200" dirty="0" smtClean="0"/>
              <a:t>房屋</a:t>
            </a:r>
            <a:r>
              <a:rPr lang="en-US" altLang="zh-TW" sz="3200" dirty="0" smtClean="0"/>
              <a:t>;</a:t>
            </a:r>
            <a:r>
              <a:rPr lang="zh-TW" altLang="en-US" sz="3200" dirty="0" smtClean="0"/>
              <a:t> </a:t>
            </a:r>
            <a:r>
              <a:rPr lang="en-US" altLang="zh-TW" sz="3200" dirty="0" smtClean="0"/>
              <a:t>Eternal/</a:t>
            </a:r>
            <a:r>
              <a:rPr lang="zh-TW" altLang="en-US" sz="3200" dirty="0" smtClean="0"/>
              <a:t>永恆</a:t>
            </a:r>
            <a:r>
              <a:rPr lang="en-US" altLang="zh-TW" sz="3200" dirty="0" smtClean="0"/>
              <a:t>;</a:t>
            </a:r>
            <a:r>
              <a:rPr lang="zh-TW" altLang="en-US" sz="3200" dirty="0" smtClean="0"/>
              <a:t> </a:t>
            </a:r>
            <a:endParaRPr lang="en-US" altLang="zh-TW" sz="3200" dirty="0" smtClean="0"/>
          </a:p>
          <a:p>
            <a:pPr marL="0" indent="0">
              <a:buNone/>
            </a:pPr>
            <a:r>
              <a:rPr lang="en-US" altLang="zh-TW" sz="3200" dirty="0"/>
              <a:t>	</a:t>
            </a:r>
            <a:r>
              <a:rPr lang="en-US" altLang="zh-TW" sz="3200" dirty="0" smtClean="0">
                <a:solidFill>
                  <a:srgbClr val="FF0000"/>
                </a:solidFill>
              </a:rPr>
              <a:t>Very good/</a:t>
            </a:r>
            <a:r>
              <a:rPr lang="zh-TW" altLang="en-US" sz="3200" dirty="0" smtClean="0">
                <a:solidFill>
                  <a:srgbClr val="FF0000"/>
                </a:solidFill>
              </a:rPr>
              <a:t>好得無比</a:t>
            </a:r>
            <a:r>
              <a:rPr lang="en-US" altLang="zh-TW" sz="3200" dirty="0" smtClean="0"/>
              <a:t>.</a:t>
            </a:r>
            <a:endParaRPr lang="en-US" sz="3200" dirty="0"/>
          </a:p>
        </p:txBody>
      </p:sp>
    </p:spTree>
    <p:extLst>
      <p:ext uri="{BB962C8B-B14F-4D97-AF65-F5344CB8AC3E}">
        <p14:creationId xmlns:p14="http://schemas.microsoft.com/office/powerpoint/2010/main" val="4164165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 By Faith</a:t>
            </a:r>
            <a:r>
              <a:rPr lang="zh-TW" altLang="en-US" dirty="0" smtClean="0"/>
              <a:t> 憑著信心</a:t>
            </a:r>
            <a:endParaRPr lang="en-US" dirty="0"/>
          </a:p>
        </p:txBody>
      </p:sp>
      <p:sp>
        <p:nvSpPr>
          <p:cNvPr id="3" name="Content Placeholder 2"/>
          <p:cNvSpPr>
            <a:spLocks noGrp="1"/>
          </p:cNvSpPr>
          <p:nvPr>
            <p:ph idx="1"/>
          </p:nvPr>
        </p:nvSpPr>
        <p:spPr/>
        <p:txBody>
          <a:bodyPr>
            <a:normAutofit/>
          </a:bodyPr>
          <a:lstStyle/>
          <a:p>
            <a:r>
              <a:rPr lang="en-US" altLang="zh-TW" sz="3200" baseline="30000" dirty="0"/>
              <a:t>7</a:t>
            </a:r>
            <a:r>
              <a:rPr lang="zh-TW" altLang="en-US" sz="3200" dirty="0"/>
              <a:t>因我們行事為人是憑著信心，不是憑著眼見。</a:t>
            </a:r>
            <a:r>
              <a:rPr lang="en-US" altLang="zh-TW" sz="3200" dirty="0"/>
              <a:t>【</a:t>
            </a:r>
            <a:r>
              <a:rPr lang="zh-TW" altLang="en-US" sz="3200" dirty="0"/>
              <a:t>林後 </a:t>
            </a:r>
            <a:r>
              <a:rPr lang="en-US" altLang="zh-TW" sz="3200" dirty="0"/>
              <a:t>5:7】</a:t>
            </a:r>
            <a:br>
              <a:rPr lang="en-US" altLang="zh-TW" sz="3200" dirty="0"/>
            </a:br>
            <a:r>
              <a:rPr lang="en-US" altLang="zh-TW" sz="3200" baseline="30000" dirty="0"/>
              <a:t>7</a:t>
            </a:r>
            <a:r>
              <a:rPr lang="en-US" sz="3200" dirty="0"/>
              <a:t>We live by faith, not by sight. 【2Cor 5:7】</a:t>
            </a:r>
            <a:br>
              <a:rPr lang="en-US" sz="3200" dirty="0"/>
            </a:br>
            <a:r>
              <a:rPr lang="en-US" sz="3200" dirty="0"/>
              <a:t/>
            </a:r>
            <a:br>
              <a:rPr lang="en-US" sz="3200" dirty="0"/>
            </a:br>
            <a:endParaRPr lang="en-US" sz="3200" dirty="0" smtClean="0"/>
          </a:p>
        </p:txBody>
      </p:sp>
    </p:spTree>
    <p:extLst>
      <p:ext uri="{BB962C8B-B14F-4D97-AF65-F5344CB8AC3E}">
        <p14:creationId xmlns:p14="http://schemas.microsoft.com/office/powerpoint/2010/main" val="4361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II.</a:t>
            </a:r>
            <a:r>
              <a:rPr lang="zh-TW" altLang="en-US" dirty="0" smtClean="0"/>
              <a:t> </a:t>
            </a:r>
            <a:r>
              <a:rPr lang="en-US" altLang="zh-TW" dirty="0" smtClean="0"/>
              <a:t>Be Courageous</a:t>
            </a:r>
            <a:r>
              <a:rPr lang="zh-TW" altLang="en-US" smtClean="0"/>
              <a:t> 坦然無懼</a:t>
            </a:r>
            <a:endParaRPr lang="en-US" dirty="0"/>
          </a:p>
        </p:txBody>
      </p:sp>
      <p:sp>
        <p:nvSpPr>
          <p:cNvPr id="3" name="Content Placeholder 2"/>
          <p:cNvSpPr>
            <a:spLocks noGrp="1"/>
          </p:cNvSpPr>
          <p:nvPr>
            <p:ph idx="1"/>
          </p:nvPr>
        </p:nvSpPr>
        <p:spPr/>
        <p:txBody>
          <a:bodyPr>
            <a:normAutofit/>
          </a:bodyPr>
          <a:lstStyle/>
          <a:p>
            <a:r>
              <a:rPr lang="en-US" altLang="zh-TW" sz="3200" baseline="30000" dirty="0"/>
              <a:t>6</a:t>
            </a:r>
            <a:r>
              <a:rPr lang="zh-TW" altLang="en-US" sz="3200" dirty="0"/>
              <a:t>所以，我們時常坦然無懼</a:t>
            </a:r>
            <a:r>
              <a:rPr lang="zh-TW" altLang="en-US" sz="3200" dirty="0" smtClean="0"/>
              <a:t>，</a:t>
            </a:r>
            <a:r>
              <a:rPr lang="en-US" altLang="zh-TW" sz="3200" dirty="0" smtClean="0"/>
              <a:t>【</a:t>
            </a:r>
            <a:r>
              <a:rPr lang="zh-TW" altLang="en-US" sz="3200" dirty="0"/>
              <a:t>林後 </a:t>
            </a:r>
            <a:r>
              <a:rPr lang="en-US" altLang="zh-TW" sz="3200" dirty="0" smtClean="0"/>
              <a:t>5:6a】</a:t>
            </a:r>
            <a:r>
              <a:rPr lang="en-US" altLang="zh-TW" sz="3200" dirty="0"/>
              <a:t/>
            </a:r>
            <a:br>
              <a:rPr lang="en-US" altLang="zh-TW" sz="3200" dirty="0"/>
            </a:br>
            <a:r>
              <a:rPr lang="en-US" sz="3200" baseline="30000" dirty="0" smtClean="0"/>
              <a:t>6</a:t>
            </a:r>
            <a:r>
              <a:rPr lang="en-US" sz="3200" dirty="0" smtClean="0"/>
              <a:t>So </a:t>
            </a:r>
            <a:r>
              <a:rPr lang="en-US" sz="3200" dirty="0"/>
              <a:t>we are always of good courage. </a:t>
            </a:r>
            <a:r>
              <a:rPr lang="en-US" sz="3200" dirty="0" smtClean="0"/>
              <a:t>【</a:t>
            </a:r>
            <a:r>
              <a:rPr lang="en-US" sz="3200" dirty="0"/>
              <a:t>2Cor </a:t>
            </a:r>
            <a:r>
              <a:rPr lang="en-US" sz="3200" dirty="0" smtClean="0"/>
              <a:t>5:6a】</a:t>
            </a:r>
            <a:r>
              <a:rPr lang="en-US" sz="3200" dirty="0"/>
              <a:t/>
            </a:r>
            <a:br>
              <a:rPr lang="en-US" sz="3200" dirty="0"/>
            </a:br>
            <a:r>
              <a:rPr lang="en-US" sz="3200" dirty="0"/>
              <a:t/>
            </a:r>
            <a:br>
              <a:rPr lang="en-US" sz="3200" dirty="0"/>
            </a:br>
            <a:endParaRPr lang="en-US" sz="3200" dirty="0"/>
          </a:p>
        </p:txBody>
      </p:sp>
    </p:spTree>
    <p:extLst>
      <p:ext uri="{BB962C8B-B14F-4D97-AF65-F5344CB8AC3E}">
        <p14:creationId xmlns:p14="http://schemas.microsoft.com/office/powerpoint/2010/main" val="137224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III. Spirit will always help us. </a:t>
            </a:r>
            <a:r>
              <a:rPr lang="en-US" b="1" dirty="0" smtClean="0"/>
              <a:t/>
            </a:r>
            <a:br>
              <a:rPr lang="en-US" b="1" dirty="0" smtClean="0"/>
            </a:br>
            <a:r>
              <a:rPr lang="zh-TW" altLang="en-US" b="1" dirty="0" smtClean="0"/>
              <a:t>聖</a:t>
            </a:r>
            <a:r>
              <a:rPr lang="zh-TW" altLang="en-US" b="1" dirty="0"/>
              <a:t>靈不斷地幫助我們</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baseline="30000" dirty="0"/>
              <a:t>5</a:t>
            </a:r>
            <a:r>
              <a:rPr lang="zh-TW" altLang="en-US" sz="3200" b="1" dirty="0"/>
              <a:t>為此，培植我們的就是神，他又賜給我們聖靈作憑據（原文作質）。</a:t>
            </a:r>
            <a:r>
              <a:rPr lang="en-US" altLang="zh-TW" sz="3200" b="1" dirty="0"/>
              <a:t>【</a:t>
            </a:r>
            <a:r>
              <a:rPr lang="zh-TW" altLang="en-US" sz="3200" b="1" dirty="0"/>
              <a:t>林後</a:t>
            </a:r>
            <a:r>
              <a:rPr lang="en-US" sz="3200" b="1" dirty="0"/>
              <a:t> 5:5</a:t>
            </a:r>
            <a:r>
              <a:rPr lang="en-US" altLang="zh-TW" sz="3200" b="1" dirty="0"/>
              <a:t>】</a:t>
            </a:r>
            <a:r>
              <a:rPr lang="en-US" sz="3200" b="1" dirty="0"/>
              <a:t/>
            </a:r>
            <a:br>
              <a:rPr lang="en-US" sz="3200" b="1" dirty="0"/>
            </a:br>
            <a:r>
              <a:rPr lang="en-US" sz="3200" b="1" baseline="30000" dirty="0"/>
              <a:t>5</a:t>
            </a:r>
            <a:r>
              <a:rPr lang="en-US" sz="3200" b="1" dirty="0"/>
              <a:t>He who has prepared us for this very thing is God, who has given us the Spirit as a guarantee. </a:t>
            </a:r>
            <a:r>
              <a:rPr lang="en-US" altLang="zh-TW" sz="3200" b="1" dirty="0"/>
              <a:t>【</a:t>
            </a:r>
            <a:r>
              <a:rPr lang="en-US" sz="3200" b="1" dirty="0"/>
              <a:t>2Cor 5:5</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212148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IV. God will reward us. </a:t>
            </a:r>
            <a:r>
              <a:rPr lang="zh-TW" altLang="en-US" b="1" dirty="0"/>
              <a:t>神要賞賜我們</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baseline="30000" dirty="0"/>
              <a:t>9</a:t>
            </a:r>
            <a:r>
              <a:rPr lang="zh-TW" altLang="en-US" sz="3200" b="1" dirty="0"/>
              <a:t>所以，無論是住在身內，離開身外，我們立了志向，要得主的喜悅。</a:t>
            </a:r>
            <a:r>
              <a:rPr lang="en-US" sz="3200" b="1" baseline="30000" dirty="0"/>
              <a:t>10</a:t>
            </a:r>
            <a:r>
              <a:rPr lang="zh-TW" altLang="en-US" sz="3200" b="1" dirty="0"/>
              <a:t>因為我們眾人必要在基督臺前顯露出來，叫各人按著本身所行的，或善或惡受報。</a:t>
            </a:r>
            <a:r>
              <a:rPr lang="en-US" altLang="zh-TW" sz="3200" b="1" dirty="0"/>
              <a:t>【</a:t>
            </a:r>
            <a:r>
              <a:rPr lang="zh-TW" altLang="en-US" sz="3200" b="1" dirty="0"/>
              <a:t>林後</a:t>
            </a:r>
            <a:r>
              <a:rPr lang="en-US" sz="3200" b="1" dirty="0"/>
              <a:t> 5:9~10</a:t>
            </a:r>
            <a:r>
              <a:rPr lang="en-US" altLang="zh-TW" sz="3200" b="1" dirty="0"/>
              <a:t>】</a:t>
            </a:r>
            <a:r>
              <a:rPr lang="en-US" sz="3200" b="1" dirty="0"/>
              <a:t/>
            </a:r>
            <a:br>
              <a:rPr lang="en-US" sz="3200" b="1" dirty="0"/>
            </a:br>
            <a:r>
              <a:rPr lang="en-US" sz="3200" b="1" baseline="30000" dirty="0"/>
              <a:t>9</a:t>
            </a:r>
            <a:r>
              <a:rPr lang="en-US" sz="3200" b="1" dirty="0"/>
              <a:t>So whether we are at home or away, we make it our aim to please him. </a:t>
            </a:r>
            <a:r>
              <a:rPr lang="en-US" sz="3200" b="1" baseline="30000" dirty="0"/>
              <a:t>10</a:t>
            </a:r>
            <a:r>
              <a:rPr lang="en-US" sz="3200" b="1" dirty="0"/>
              <a:t>For we must all appear before the judgment seat of Christ, so that each one may receive what is due for what he has done in the body, whether good or evil. </a:t>
            </a:r>
            <a:r>
              <a:rPr lang="en-US" altLang="zh-TW" sz="3200" b="1" dirty="0"/>
              <a:t>【</a:t>
            </a:r>
            <a:r>
              <a:rPr lang="en-US" sz="3200" b="1" dirty="0"/>
              <a:t>2Cor 5:9~10</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384307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IV. God will reward us. </a:t>
            </a:r>
            <a:r>
              <a:rPr lang="zh-TW" altLang="en-US" b="1" dirty="0"/>
              <a:t>神要賞賜我們</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baseline="30000" dirty="0"/>
              <a:t>9</a:t>
            </a:r>
            <a:r>
              <a:rPr lang="zh-TW" altLang="en-US" sz="3200" b="1" dirty="0"/>
              <a:t>所以，無論是住在身內，離開身外，我們立了志向，要得主的喜悅。</a:t>
            </a:r>
            <a:r>
              <a:rPr lang="en-US" sz="3200" b="1" baseline="30000" dirty="0"/>
              <a:t>10</a:t>
            </a:r>
            <a:r>
              <a:rPr lang="zh-TW" altLang="en-US" sz="3200" b="1" dirty="0"/>
              <a:t>因為我們眾人必要在基督臺前顯露出來，叫各人按著本身所行的，或善或惡受報。</a:t>
            </a:r>
            <a:r>
              <a:rPr lang="en-US" altLang="zh-TW" sz="3200" b="1" dirty="0"/>
              <a:t>【</a:t>
            </a:r>
            <a:r>
              <a:rPr lang="zh-TW" altLang="en-US" sz="3200" b="1" dirty="0"/>
              <a:t>林後</a:t>
            </a:r>
            <a:r>
              <a:rPr lang="en-US" sz="3200" b="1" dirty="0"/>
              <a:t> 5:9~10</a:t>
            </a:r>
            <a:r>
              <a:rPr lang="en-US" altLang="zh-TW" sz="3200" b="1" dirty="0"/>
              <a:t>】</a:t>
            </a:r>
            <a:r>
              <a:rPr lang="en-US" sz="3200" b="1" dirty="0"/>
              <a:t/>
            </a:r>
            <a:br>
              <a:rPr lang="en-US" sz="3200" b="1" dirty="0"/>
            </a:br>
            <a:r>
              <a:rPr lang="en-US" sz="3200" b="1" baseline="30000" dirty="0"/>
              <a:t>9</a:t>
            </a:r>
            <a:r>
              <a:rPr lang="en-US" sz="3200" b="1" dirty="0"/>
              <a:t>So whether we are at home or away, we make it our aim to please him. </a:t>
            </a:r>
            <a:r>
              <a:rPr lang="en-US" sz="3200" b="1" baseline="30000" dirty="0"/>
              <a:t>10</a:t>
            </a:r>
            <a:r>
              <a:rPr lang="en-US" sz="3200" b="1" dirty="0"/>
              <a:t>For we must all appear before the judgment seat of Christ, so that each one may receive what is due for </a:t>
            </a:r>
            <a:r>
              <a:rPr lang="en-US" sz="3200" b="1" dirty="0">
                <a:solidFill>
                  <a:srgbClr val="FF0000"/>
                </a:solidFill>
              </a:rPr>
              <a:t>what he has done in the body</a:t>
            </a:r>
            <a:r>
              <a:rPr lang="en-US" sz="3200" b="1" dirty="0"/>
              <a:t>, whether good or evil. </a:t>
            </a:r>
            <a:r>
              <a:rPr lang="en-US" altLang="zh-TW" sz="3200" b="1" dirty="0"/>
              <a:t>【</a:t>
            </a:r>
            <a:r>
              <a:rPr lang="en-US" sz="3200" b="1" dirty="0"/>
              <a:t>2Cor 5:9~10</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3023209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057" y="365125"/>
            <a:ext cx="11950095" cy="5811838"/>
          </a:xfrm>
        </p:spPr>
        <p:txBody>
          <a:bodyPr>
            <a:noAutofit/>
          </a:bodyPr>
          <a:lstStyle/>
          <a:p>
            <a:r>
              <a:rPr lang="en-US" sz="3200" b="1" baseline="30000" dirty="0"/>
              <a:t>1</a:t>
            </a:r>
            <a:r>
              <a:rPr lang="zh-TW" altLang="en-US" sz="3200" b="1" dirty="0"/>
              <a:t>我們原知道，我們這地上的帳棚若拆毀了，必得神所造，不是人手所造，在天上永存的房屋。</a:t>
            </a:r>
            <a:r>
              <a:rPr lang="en-US" sz="3200" b="1" baseline="30000" dirty="0"/>
              <a:t>2</a:t>
            </a:r>
            <a:r>
              <a:rPr lang="zh-TW" altLang="en-US" sz="3200" b="1" dirty="0"/>
              <a:t>我們在這帳棚裡嘆息，深想得那從天上來的房屋，好像穿上衣服；</a:t>
            </a:r>
            <a:r>
              <a:rPr lang="en-US" sz="3200" b="1" baseline="30000" dirty="0"/>
              <a:t>3</a:t>
            </a:r>
            <a:r>
              <a:rPr lang="zh-TW" altLang="en-US" sz="3200" b="1" dirty="0"/>
              <a:t>倘若穿上，被遇見的時候就不至於赤身了。</a:t>
            </a:r>
            <a:r>
              <a:rPr lang="en-US" sz="3200" b="1" baseline="30000" dirty="0"/>
              <a:t>4</a:t>
            </a:r>
            <a:r>
              <a:rPr lang="zh-TW" altLang="en-US" sz="3200" b="1" dirty="0"/>
              <a:t>我們在這帳棚裡嘆息勞苦，並非願意脫下這個，乃是願意穿上那個，好叫這必死的被生命吞滅了</a:t>
            </a:r>
            <a:r>
              <a:rPr lang="zh-TW" altLang="en-US" sz="3200" b="1" dirty="0" smtClean="0"/>
              <a:t>。</a:t>
            </a:r>
            <a:r>
              <a:rPr lang="en-US" altLang="zh-TW" sz="3200" b="1" dirty="0" smtClean="0"/>
              <a:t>【</a:t>
            </a:r>
            <a:r>
              <a:rPr lang="zh-TW" altLang="en-US" sz="3200" b="1" dirty="0"/>
              <a:t>林後</a:t>
            </a:r>
            <a:r>
              <a:rPr lang="en-US" sz="3200" b="1" dirty="0"/>
              <a:t> </a:t>
            </a:r>
            <a:r>
              <a:rPr lang="en-US" sz="3200" b="1" dirty="0" smtClean="0"/>
              <a:t>5:1</a:t>
            </a:r>
            <a:r>
              <a:rPr lang="en-US" altLang="zh-TW" sz="3200" b="1" dirty="0" smtClean="0"/>
              <a:t>-4】</a:t>
            </a:r>
            <a:r>
              <a:rPr lang="en-US" sz="3200" b="1" dirty="0"/>
              <a:t/>
            </a:r>
            <a:br>
              <a:rPr lang="en-US" sz="3200" b="1" dirty="0"/>
            </a:br>
            <a:r>
              <a:rPr lang="en-US" sz="3200" b="1" baseline="30000" dirty="0"/>
              <a:t>1</a:t>
            </a:r>
            <a:r>
              <a:rPr lang="en-US" sz="3200" b="1" dirty="0"/>
              <a:t>For we know that if the tent, which is our earthly home, is destroyed, we have a building from God, a house not made with hands, eternal in the heavens. </a:t>
            </a:r>
            <a:r>
              <a:rPr lang="en-US" sz="3200" b="1" baseline="30000" dirty="0"/>
              <a:t>2</a:t>
            </a:r>
            <a:r>
              <a:rPr lang="en-US" sz="3200" b="1" dirty="0"/>
              <a:t>For in this tent we groan, longing to put on our heavenly dwelling, </a:t>
            </a:r>
            <a:r>
              <a:rPr lang="en-US" sz="3200" b="1" baseline="30000" dirty="0"/>
              <a:t>3</a:t>
            </a:r>
            <a:r>
              <a:rPr lang="en-US" sz="3200" b="1" dirty="0"/>
              <a:t>if indeed by putting it on we may not be found naked. </a:t>
            </a:r>
            <a:r>
              <a:rPr lang="en-US" sz="3200" b="1" baseline="30000" dirty="0"/>
              <a:t>4</a:t>
            </a:r>
            <a:r>
              <a:rPr lang="en-US" sz="3200" b="1" dirty="0"/>
              <a:t>For while we are still in this tent, we groan, being </a:t>
            </a:r>
            <a:r>
              <a:rPr lang="en-US" sz="3200" b="1" dirty="0" smtClean="0"/>
              <a:t>burdened-not </a:t>
            </a:r>
            <a:r>
              <a:rPr lang="en-US" sz="3200" b="1" dirty="0"/>
              <a:t>that we would be unclothed, but that we would be further clothed, so that what is mortal may be swallowed up by life. </a:t>
            </a:r>
            <a:r>
              <a:rPr lang="en-US" altLang="zh-TW" sz="3200" b="1" dirty="0" smtClean="0"/>
              <a:t>【</a:t>
            </a:r>
            <a:r>
              <a:rPr lang="en-US" sz="3200" b="1" dirty="0"/>
              <a:t>ESV, 2Cor </a:t>
            </a:r>
            <a:r>
              <a:rPr lang="en-US" sz="3200" b="1" dirty="0" smtClean="0"/>
              <a:t>5:1</a:t>
            </a:r>
            <a:r>
              <a:rPr lang="en-US" altLang="zh-TW" sz="3200" b="1" dirty="0" smtClean="0"/>
              <a:t>-4】</a:t>
            </a:r>
            <a:endParaRPr lang="en-US" sz="3200" b="1" dirty="0"/>
          </a:p>
          <a:p>
            <a:endParaRPr lang="en-US" sz="3200" dirty="0"/>
          </a:p>
        </p:txBody>
      </p:sp>
    </p:spTree>
    <p:extLst>
      <p:ext uri="{BB962C8B-B14F-4D97-AF65-F5344CB8AC3E}">
        <p14:creationId xmlns:p14="http://schemas.microsoft.com/office/powerpoint/2010/main" val="764124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439" y="365125"/>
            <a:ext cx="11838818" cy="5811838"/>
          </a:xfrm>
        </p:spPr>
        <p:txBody>
          <a:bodyPr>
            <a:noAutofit/>
          </a:bodyPr>
          <a:lstStyle/>
          <a:p>
            <a:r>
              <a:rPr lang="en-US" sz="3200" b="1" baseline="30000" dirty="0" smtClean="0"/>
              <a:t>5</a:t>
            </a:r>
            <a:r>
              <a:rPr lang="zh-TW" altLang="en-US" sz="3200" b="1" dirty="0"/>
              <a:t>為此，培植我們的就是神，他又賜給我們聖靈作憑據（原文作質）。</a:t>
            </a:r>
            <a:r>
              <a:rPr lang="en-US" sz="3200" b="1" baseline="30000" dirty="0"/>
              <a:t>6</a:t>
            </a:r>
            <a:r>
              <a:rPr lang="zh-TW" altLang="en-US" sz="3200" b="1" dirty="0"/>
              <a:t>所以，我們時常坦然無懼，並且曉得我們住在身內，便與主相離。</a:t>
            </a:r>
            <a:r>
              <a:rPr lang="en-US" sz="3200" b="1" baseline="30000" dirty="0"/>
              <a:t>7</a:t>
            </a:r>
            <a:r>
              <a:rPr lang="zh-TW" altLang="en-US" sz="3200" b="1" dirty="0"/>
              <a:t>因我們行事為人是憑著信心，不是憑著眼見。</a:t>
            </a:r>
            <a:r>
              <a:rPr lang="en-US" sz="3200" b="1" baseline="30000" dirty="0"/>
              <a:t>8</a:t>
            </a:r>
            <a:r>
              <a:rPr lang="zh-TW" altLang="en-US" sz="3200" b="1" dirty="0"/>
              <a:t>我們坦然無懼，是更願意離開身體與主同住。</a:t>
            </a:r>
            <a:r>
              <a:rPr lang="en-US" sz="3200" b="1" baseline="30000" dirty="0"/>
              <a:t>9</a:t>
            </a:r>
            <a:r>
              <a:rPr lang="zh-TW" altLang="en-US" sz="3200" b="1" dirty="0"/>
              <a:t>所以，無論是住在身內，離開身外，我們立了志向，要得主的喜悅</a:t>
            </a:r>
            <a:r>
              <a:rPr lang="zh-TW" altLang="en-US" sz="3200" b="1" dirty="0" smtClean="0"/>
              <a:t>。</a:t>
            </a:r>
            <a:r>
              <a:rPr lang="en-US" altLang="zh-TW" sz="3200" b="1" dirty="0" smtClean="0"/>
              <a:t>【</a:t>
            </a:r>
            <a:r>
              <a:rPr lang="zh-TW" altLang="en-US" sz="3200" b="1" dirty="0"/>
              <a:t>林後</a:t>
            </a:r>
            <a:r>
              <a:rPr lang="en-US" sz="3200" b="1" dirty="0"/>
              <a:t> </a:t>
            </a:r>
            <a:r>
              <a:rPr lang="en-US" sz="3200" b="1" dirty="0" smtClean="0"/>
              <a:t>5:1</a:t>
            </a:r>
            <a:r>
              <a:rPr lang="en-US" altLang="zh-TW" sz="3200" b="1" dirty="0" smtClean="0"/>
              <a:t>-9】</a:t>
            </a:r>
            <a:r>
              <a:rPr lang="en-US" sz="3200" b="1" dirty="0"/>
              <a:t/>
            </a:r>
            <a:br>
              <a:rPr lang="en-US" sz="3200" b="1" dirty="0"/>
            </a:br>
            <a:r>
              <a:rPr lang="en-US" sz="3200" b="1" baseline="30000" dirty="0" smtClean="0"/>
              <a:t>5</a:t>
            </a:r>
            <a:r>
              <a:rPr lang="en-US" sz="3200" b="1" dirty="0" smtClean="0"/>
              <a:t>He </a:t>
            </a:r>
            <a:r>
              <a:rPr lang="en-US" sz="3200" b="1" dirty="0"/>
              <a:t>who has prepared us for this very thing is God, who has given us the Spirit as a guarantee. </a:t>
            </a:r>
            <a:r>
              <a:rPr lang="en-US" sz="3200" b="1" baseline="30000" dirty="0"/>
              <a:t>6</a:t>
            </a:r>
            <a:r>
              <a:rPr lang="en-US" sz="3200" b="1" dirty="0"/>
              <a:t>So we are always of good courage. We know that while we are at home in the body we are away from the Lord, </a:t>
            </a:r>
            <a:r>
              <a:rPr lang="en-US" sz="3200" b="1" baseline="30000" dirty="0"/>
              <a:t>7</a:t>
            </a:r>
            <a:r>
              <a:rPr lang="en-US" sz="3200" b="1" dirty="0"/>
              <a:t>for we walk by faith, not by sight. </a:t>
            </a:r>
            <a:r>
              <a:rPr lang="en-US" sz="3200" b="1" baseline="30000" dirty="0"/>
              <a:t>8</a:t>
            </a:r>
            <a:r>
              <a:rPr lang="en-US" sz="3200" b="1" dirty="0"/>
              <a:t>Yes, we are of good courage, and we would rather be away from the body and at home with the Lord. </a:t>
            </a:r>
            <a:r>
              <a:rPr lang="en-US" sz="3200" b="1" baseline="30000" dirty="0"/>
              <a:t>9</a:t>
            </a:r>
            <a:r>
              <a:rPr lang="en-US" sz="3200" b="1" dirty="0"/>
              <a:t>So whether we are at home or away, we make it our aim to please him. </a:t>
            </a:r>
            <a:r>
              <a:rPr lang="en-US" altLang="zh-TW" sz="3200" b="1" dirty="0" smtClean="0"/>
              <a:t>【</a:t>
            </a:r>
            <a:r>
              <a:rPr lang="en-US" sz="3200" b="1" dirty="0"/>
              <a:t>ESV, 2Cor </a:t>
            </a:r>
            <a:r>
              <a:rPr lang="en-US" sz="3200" b="1" dirty="0" smtClean="0"/>
              <a:t>5:1</a:t>
            </a:r>
            <a:r>
              <a:rPr lang="en-US" altLang="zh-TW" sz="3200" b="1" dirty="0" smtClean="0"/>
              <a:t>-9】</a:t>
            </a:r>
            <a:endParaRPr lang="en-US" sz="3200" b="1" dirty="0"/>
          </a:p>
          <a:p>
            <a:endParaRPr lang="en-US" sz="3200" dirty="0"/>
          </a:p>
        </p:txBody>
      </p:sp>
    </p:spTree>
    <p:extLst>
      <p:ext uri="{BB962C8B-B14F-4D97-AF65-F5344CB8AC3E}">
        <p14:creationId xmlns:p14="http://schemas.microsoft.com/office/powerpoint/2010/main" val="146391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690687"/>
            <a:ext cx="10515600" cy="4486275"/>
          </a:xfrm>
        </p:spPr>
        <p:txBody>
          <a:bodyPr>
            <a:normAutofit/>
          </a:bodyPr>
          <a:lstStyle/>
          <a:p>
            <a:r>
              <a:rPr lang="en-US" sz="3200" b="1" baseline="30000" dirty="0" smtClean="0"/>
              <a:t>10</a:t>
            </a:r>
            <a:r>
              <a:rPr lang="zh-TW" altLang="en-US" sz="3200" b="1" dirty="0"/>
              <a:t>因為我們眾人必要在基督臺前顯露出來，叫各人按著本身所行的，或善或惡受報。</a:t>
            </a:r>
            <a:r>
              <a:rPr lang="en-US" altLang="zh-TW" sz="3200" b="1" dirty="0"/>
              <a:t>【</a:t>
            </a:r>
            <a:r>
              <a:rPr lang="zh-TW" altLang="en-US" sz="3200" b="1" dirty="0"/>
              <a:t>林後</a:t>
            </a:r>
            <a:r>
              <a:rPr lang="en-US" sz="3200" b="1" dirty="0"/>
              <a:t> </a:t>
            </a:r>
            <a:r>
              <a:rPr lang="en-US" sz="3200" b="1" dirty="0" smtClean="0"/>
              <a:t>5:10</a:t>
            </a:r>
            <a:r>
              <a:rPr lang="en-US" altLang="zh-TW" sz="3200" b="1" dirty="0"/>
              <a:t>】</a:t>
            </a:r>
            <a:r>
              <a:rPr lang="en-US" sz="3200" b="1" dirty="0"/>
              <a:t/>
            </a:r>
            <a:br>
              <a:rPr lang="en-US" sz="3200" b="1" dirty="0"/>
            </a:br>
            <a:r>
              <a:rPr lang="en-US" sz="3200" b="1" baseline="30000" dirty="0" smtClean="0"/>
              <a:t>10</a:t>
            </a:r>
            <a:r>
              <a:rPr lang="en-US" sz="3200" b="1" dirty="0" smtClean="0"/>
              <a:t>For </a:t>
            </a:r>
            <a:r>
              <a:rPr lang="en-US" sz="3200" b="1" dirty="0"/>
              <a:t>we must all appear before the judgment seat of Christ, so that each one may receive what is due for what he has done in the body, whether good or evil. </a:t>
            </a:r>
            <a:r>
              <a:rPr lang="en-US" altLang="zh-TW" sz="3200" b="1" dirty="0"/>
              <a:t>【</a:t>
            </a:r>
            <a:r>
              <a:rPr lang="en-US" sz="3200" b="1" dirty="0"/>
              <a:t>ESV, 2Cor </a:t>
            </a:r>
            <a:r>
              <a:rPr lang="en-US" sz="3200" b="1" dirty="0" smtClean="0"/>
              <a:t>5:10</a:t>
            </a:r>
            <a:r>
              <a:rPr lang="en-US" altLang="zh-TW" sz="3200" b="1" dirty="0"/>
              <a:t>】</a:t>
            </a:r>
            <a:endParaRPr lang="en-US" sz="3200" b="1" dirty="0"/>
          </a:p>
          <a:p>
            <a:pPr marL="0" indent="0">
              <a:buNone/>
            </a:pPr>
            <a:endParaRPr lang="en-US" sz="3200" dirty="0"/>
          </a:p>
        </p:txBody>
      </p:sp>
    </p:spTree>
    <p:extLst>
      <p:ext uri="{BB962C8B-B14F-4D97-AF65-F5344CB8AC3E}">
        <p14:creationId xmlns:p14="http://schemas.microsoft.com/office/powerpoint/2010/main" val="2664070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439" y="365125"/>
            <a:ext cx="11838818" cy="5811838"/>
          </a:xfrm>
        </p:spPr>
        <p:txBody>
          <a:bodyPr>
            <a:noAutofit/>
          </a:bodyPr>
          <a:lstStyle/>
          <a:p>
            <a:r>
              <a:rPr lang="en-US" sz="3200" b="1" baseline="30000" dirty="0" smtClean="0"/>
              <a:t>5</a:t>
            </a:r>
            <a:r>
              <a:rPr lang="zh-TW" altLang="en-US" sz="3200" b="1" dirty="0"/>
              <a:t>為此，培植我們的就是神，他又賜給我們</a:t>
            </a:r>
            <a:r>
              <a:rPr lang="zh-TW" altLang="en-US" sz="3200" b="1" dirty="0">
                <a:solidFill>
                  <a:srgbClr val="FF0000"/>
                </a:solidFill>
              </a:rPr>
              <a:t>聖靈作憑據</a:t>
            </a:r>
            <a:r>
              <a:rPr lang="zh-TW" altLang="en-US" sz="3200" b="1" dirty="0"/>
              <a:t>（原文作質）。</a:t>
            </a:r>
            <a:r>
              <a:rPr lang="en-US" sz="3200" b="1" baseline="30000" dirty="0"/>
              <a:t>6</a:t>
            </a:r>
            <a:r>
              <a:rPr lang="zh-TW" altLang="en-US" sz="3200" b="1" dirty="0"/>
              <a:t>所以，我們時常坦然無懼，並且曉得我們住在身內，便與主相離。</a:t>
            </a:r>
            <a:r>
              <a:rPr lang="en-US" sz="3200" b="1" baseline="30000" dirty="0"/>
              <a:t>7</a:t>
            </a:r>
            <a:r>
              <a:rPr lang="zh-TW" altLang="en-US" sz="3200" b="1" dirty="0"/>
              <a:t>因我們行事為人是憑著信心，不是憑著眼見。</a:t>
            </a:r>
            <a:r>
              <a:rPr lang="en-US" sz="3200" b="1" baseline="30000" dirty="0"/>
              <a:t>8</a:t>
            </a:r>
            <a:r>
              <a:rPr lang="zh-TW" altLang="en-US" sz="3200" b="1" dirty="0"/>
              <a:t>我們坦然無懼，是更願意離開身體與主同住。</a:t>
            </a:r>
            <a:r>
              <a:rPr lang="en-US" sz="3200" b="1" baseline="30000" dirty="0"/>
              <a:t>9</a:t>
            </a:r>
            <a:r>
              <a:rPr lang="zh-TW" altLang="en-US" sz="3200" b="1" dirty="0"/>
              <a:t>所以，無論是住在身內，離開身外，我們立了志向，要得主的喜悅</a:t>
            </a:r>
            <a:r>
              <a:rPr lang="zh-TW" altLang="en-US" sz="3200" b="1" dirty="0" smtClean="0"/>
              <a:t>。</a:t>
            </a:r>
            <a:r>
              <a:rPr lang="en-US" altLang="zh-TW" sz="3200" b="1" dirty="0" smtClean="0"/>
              <a:t>【</a:t>
            </a:r>
            <a:r>
              <a:rPr lang="zh-TW" altLang="en-US" sz="3200" b="1" dirty="0"/>
              <a:t>林後</a:t>
            </a:r>
            <a:r>
              <a:rPr lang="en-US" sz="3200" b="1" dirty="0"/>
              <a:t> </a:t>
            </a:r>
            <a:r>
              <a:rPr lang="en-US" sz="3200" b="1" dirty="0" smtClean="0"/>
              <a:t>5:1</a:t>
            </a:r>
            <a:r>
              <a:rPr lang="en-US" altLang="zh-TW" sz="3200" b="1" dirty="0" smtClean="0"/>
              <a:t>-9】</a:t>
            </a:r>
            <a:r>
              <a:rPr lang="en-US" sz="3200" b="1" dirty="0"/>
              <a:t/>
            </a:r>
            <a:br>
              <a:rPr lang="en-US" sz="3200" b="1" dirty="0"/>
            </a:br>
            <a:r>
              <a:rPr lang="en-US" sz="3200" b="1" baseline="30000" dirty="0" smtClean="0"/>
              <a:t>5</a:t>
            </a:r>
            <a:r>
              <a:rPr lang="en-US" sz="3200" b="1" dirty="0" smtClean="0"/>
              <a:t>He </a:t>
            </a:r>
            <a:r>
              <a:rPr lang="en-US" sz="3200" b="1" dirty="0"/>
              <a:t>who has prepared us for this very thing is God, who has given us </a:t>
            </a:r>
            <a:r>
              <a:rPr lang="en-US" sz="3200" b="1" dirty="0">
                <a:solidFill>
                  <a:srgbClr val="FF0000"/>
                </a:solidFill>
              </a:rPr>
              <a:t>the Spirit as a guarantee</a:t>
            </a:r>
            <a:r>
              <a:rPr lang="en-US" sz="3200" b="1" dirty="0"/>
              <a:t>. </a:t>
            </a:r>
            <a:r>
              <a:rPr lang="en-US" sz="3200" b="1" baseline="30000" dirty="0"/>
              <a:t>6</a:t>
            </a:r>
            <a:r>
              <a:rPr lang="en-US" sz="3200" b="1" dirty="0"/>
              <a:t>So we are always of good courage. We know that while we are at home in the body we are away from the Lord, </a:t>
            </a:r>
            <a:r>
              <a:rPr lang="en-US" sz="3200" b="1" baseline="30000" dirty="0"/>
              <a:t>7</a:t>
            </a:r>
            <a:r>
              <a:rPr lang="en-US" sz="3200" b="1" dirty="0"/>
              <a:t>for we walk by faith, not by sight. </a:t>
            </a:r>
            <a:r>
              <a:rPr lang="en-US" sz="3200" b="1" baseline="30000" dirty="0"/>
              <a:t>8</a:t>
            </a:r>
            <a:r>
              <a:rPr lang="en-US" sz="3200" b="1" dirty="0"/>
              <a:t>Yes, we are of good courage, and we would rather be away from the body and at home with the Lord. </a:t>
            </a:r>
            <a:r>
              <a:rPr lang="en-US" sz="3200" b="1" baseline="30000" dirty="0"/>
              <a:t>9</a:t>
            </a:r>
            <a:r>
              <a:rPr lang="en-US" sz="3200" b="1" dirty="0"/>
              <a:t>So whether we are at home or away, we make it our aim to please him. </a:t>
            </a:r>
            <a:r>
              <a:rPr lang="en-US" altLang="zh-TW" sz="3200" b="1" dirty="0" smtClean="0"/>
              <a:t>【</a:t>
            </a:r>
            <a:r>
              <a:rPr lang="en-US" sz="3200" b="1" dirty="0"/>
              <a:t>ESV, 2Cor </a:t>
            </a:r>
            <a:r>
              <a:rPr lang="en-US" sz="3200" b="1" dirty="0" smtClean="0"/>
              <a:t>5:1</a:t>
            </a:r>
            <a:r>
              <a:rPr lang="en-US" altLang="zh-TW" sz="3200" b="1" dirty="0" smtClean="0"/>
              <a:t>-9】</a:t>
            </a:r>
            <a:endParaRPr lang="en-US" sz="3200" b="1" dirty="0"/>
          </a:p>
          <a:p>
            <a:endParaRPr lang="en-US" sz="3200" dirty="0"/>
          </a:p>
        </p:txBody>
      </p:sp>
    </p:spTree>
    <p:extLst>
      <p:ext uri="{BB962C8B-B14F-4D97-AF65-F5344CB8AC3E}">
        <p14:creationId xmlns:p14="http://schemas.microsoft.com/office/powerpoint/2010/main" val="3155811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439" y="365125"/>
            <a:ext cx="11838818" cy="5811838"/>
          </a:xfrm>
        </p:spPr>
        <p:txBody>
          <a:bodyPr>
            <a:noAutofit/>
          </a:bodyPr>
          <a:lstStyle/>
          <a:p>
            <a:r>
              <a:rPr lang="en-US" sz="3200" b="1" baseline="30000" dirty="0" smtClean="0"/>
              <a:t>5</a:t>
            </a:r>
            <a:r>
              <a:rPr lang="zh-TW" altLang="en-US" sz="3200" b="1" dirty="0"/>
              <a:t>為此，培植我們的就是神，他又賜給我們聖靈作憑據（原文作質）。</a:t>
            </a:r>
            <a:r>
              <a:rPr lang="en-US" sz="3200" b="1" baseline="30000" dirty="0"/>
              <a:t>6</a:t>
            </a:r>
            <a:r>
              <a:rPr lang="zh-TW" altLang="en-US" sz="3200" b="1" dirty="0"/>
              <a:t>所以，我們時常坦然無懼，並且曉得</a:t>
            </a:r>
            <a:r>
              <a:rPr lang="zh-TW" altLang="en-US" sz="3200" b="1" dirty="0">
                <a:solidFill>
                  <a:srgbClr val="FF0000"/>
                </a:solidFill>
              </a:rPr>
              <a:t>我們住在身內，便與主相離。</a:t>
            </a:r>
            <a:r>
              <a:rPr lang="en-US" sz="3200" b="1" baseline="30000" dirty="0"/>
              <a:t>7</a:t>
            </a:r>
            <a:r>
              <a:rPr lang="zh-TW" altLang="en-US" sz="3200" b="1" dirty="0"/>
              <a:t>因我們行事為人是憑著信心，不是憑著眼見。</a:t>
            </a:r>
            <a:r>
              <a:rPr lang="en-US" sz="3200" b="1" baseline="30000" dirty="0"/>
              <a:t>8</a:t>
            </a:r>
            <a:r>
              <a:rPr lang="zh-TW" altLang="en-US" sz="3200" b="1" dirty="0"/>
              <a:t>我們坦然無懼，是更願意離開身體與主同住。</a:t>
            </a:r>
            <a:r>
              <a:rPr lang="en-US" sz="3200" b="1" baseline="30000" dirty="0"/>
              <a:t>9</a:t>
            </a:r>
            <a:r>
              <a:rPr lang="zh-TW" altLang="en-US" sz="3200" b="1" dirty="0"/>
              <a:t>所以，無論是住在身內，離開身外，我們立了志向，要得主的喜悅</a:t>
            </a:r>
            <a:r>
              <a:rPr lang="zh-TW" altLang="en-US" sz="3200" b="1" dirty="0" smtClean="0"/>
              <a:t>。</a:t>
            </a:r>
            <a:r>
              <a:rPr lang="en-US" altLang="zh-TW" sz="3200" b="1" dirty="0" smtClean="0"/>
              <a:t>【</a:t>
            </a:r>
            <a:r>
              <a:rPr lang="zh-TW" altLang="en-US" sz="3200" b="1" dirty="0"/>
              <a:t>林後</a:t>
            </a:r>
            <a:r>
              <a:rPr lang="en-US" sz="3200" b="1" dirty="0"/>
              <a:t> </a:t>
            </a:r>
            <a:r>
              <a:rPr lang="en-US" sz="3200" b="1" dirty="0" smtClean="0"/>
              <a:t>5:1</a:t>
            </a:r>
            <a:r>
              <a:rPr lang="en-US" altLang="zh-TW" sz="3200" b="1" dirty="0" smtClean="0"/>
              <a:t>-9】</a:t>
            </a:r>
            <a:r>
              <a:rPr lang="en-US" sz="3200" b="1" dirty="0"/>
              <a:t/>
            </a:r>
            <a:br>
              <a:rPr lang="en-US" sz="3200" b="1" dirty="0"/>
            </a:br>
            <a:r>
              <a:rPr lang="en-US" sz="3200" b="1" baseline="30000" dirty="0" smtClean="0"/>
              <a:t>5</a:t>
            </a:r>
            <a:r>
              <a:rPr lang="en-US" sz="3200" b="1" dirty="0" smtClean="0"/>
              <a:t>He </a:t>
            </a:r>
            <a:r>
              <a:rPr lang="en-US" sz="3200" b="1" dirty="0"/>
              <a:t>who has prepared us for this very thing is God, who has given us the Spirit as a guarantee. </a:t>
            </a:r>
            <a:r>
              <a:rPr lang="en-US" sz="3200" b="1" baseline="30000" dirty="0"/>
              <a:t>6</a:t>
            </a:r>
            <a:r>
              <a:rPr lang="en-US" sz="3200" b="1" dirty="0"/>
              <a:t>So we are always of good courage. </a:t>
            </a:r>
            <a:r>
              <a:rPr lang="en-US" sz="3200" b="1" dirty="0">
                <a:solidFill>
                  <a:srgbClr val="FF0000"/>
                </a:solidFill>
              </a:rPr>
              <a:t>We know that while we are at home in the body we are away from the Lord, </a:t>
            </a:r>
            <a:r>
              <a:rPr lang="en-US" sz="3200" b="1" baseline="30000" dirty="0"/>
              <a:t>7</a:t>
            </a:r>
            <a:r>
              <a:rPr lang="en-US" sz="3200" b="1" dirty="0"/>
              <a:t>for we walk by faith, not by sight. </a:t>
            </a:r>
            <a:r>
              <a:rPr lang="en-US" sz="3200" b="1" baseline="30000" dirty="0"/>
              <a:t>8</a:t>
            </a:r>
            <a:r>
              <a:rPr lang="en-US" sz="3200" b="1" dirty="0"/>
              <a:t>Yes, we are of good courage, and we would rather be away from the body and at home with the Lord. </a:t>
            </a:r>
            <a:r>
              <a:rPr lang="en-US" sz="3200" b="1" baseline="30000" dirty="0"/>
              <a:t>9</a:t>
            </a:r>
            <a:r>
              <a:rPr lang="en-US" sz="3200" b="1" dirty="0"/>
              <a:t>So whether we are at home or away, we make it our aim to please him. </a:t>
            </a:r>
            <a:r>
              <a:rPr lang="en-US" altLang="zh-TW" sz="3200" b="1" dirty="0" smtClean="0"/>
              <a:t>【</a:t>
            </a:r>
            <a:r>
              <a:rPr lang="en-US" sz="3200" b="1" dirty="0"/>
              <a:t>ESV, 2Cor </a:t>
            </a:r>
            <a:r>
              <a:rPr lang="en-US" sz="3200" b="1" dirty="0" smtClean="0"/>
              <a:t>5:1</a:t>
            </a:r>
            <a:r>
              <a:rPr lang="en-US" altLang="zh-TW" sz="3200" b="1" dirty="0" smtClean="0"/>
              <a:t>-9】</a:t>
            </a:r>
            <a:endParaRPr lang="en-US" sz="3200" b="1" dirty="0"/>
          </a:p>
          <a:p>
            <a:endParaRPr lang="en-US" sz="3200" dirty="0"/>
          </a:p>
        </p:txBody>
      </p:sp>
    </p:spTree>
    <p:extLst>
      <p:ext uri="{BB962C8B-B14F-4D97-AF65-F5344CB8AC3E}">
        <p14:creationId xmlns:p14="http://schemas.microsoft.com/office/powerpoint/2010/main" val="2508476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439" y="365125"/>
            <a:ext cx="11838818" cy="5811838"/>
          </a:xfrm>
        </p:spPr>
        <p:txBody>
          <a:bodyPr>
            <a:noAutofit/>
          </a:bodyPr>
          <a:lstStyle/>
          <a:p>
            <a:r>
              <a:rPr lang="en-US" sz="3200" b="1" baseline="30000" dirty="0" smtClean="0"/>
              <a:t>5</a:t>
            </a:r>
            <a:r>
              <a:rPr lang="zh-TW" altLang="en-US" sz="3200" b="1" dirty="0"/>
              <a:t>為此，培植我們的就是神，他又賜給我們聖靈作憑據（原文作質）。</a:t>
            </a:r>
            <a:r>
              <a:rPr lang="en-US" sz="3200" b="1" baseline="30000" dirty="0"/>
              <a:t>6</a:t>
            </a:r>
            <a:r>
              <a:rPr lang="zh-TW" altLang="en-US" sz="3200" b="1" dirty="0"/>
              <a:t>所以，我們時常坦然無懼，並且曉得我們住在身內，便與主相離。</a:t>
            </a:r>
            <a:r>
              <a:rPr lang="en-US" sz="3200" b="1" baseline="30000" dirty="0"/>
              <a:t>7</a:t>
            </a:r>
            <a:r>
              <a:rPr lang="zh-TW" altLang="en-US" sz="3200" b="1" dirty="0"/>
              <a:t>因我們行事為人是憑著信心，不是憑著眼見。</a:t>
            </a:r>
            <a:r>
              <a:rPr lang="en-US" sz="3200" b="1" baseline="30000" dirty="0"/>
              <a:t>8</a:t>
            </a:r>
            <a:r>
              <a:rPr lang="zh-TW" altLang="en-US" sz="3200" b="1" dirty="0"/>
              <a:t>我們坦然無懼，</a:t>
            </a:r>
            <a:r>
              <a:rPr lang="zh-TW" altLang="en-US" sz="3200" b="1" dirty="0">
                <a:solidFill>
                  <a:srgbClr val="FF0000"/>
                </a:solidFill>
              </a:rPr>
              <a:t>是更願意離開身體與主同住。</a:t>
            </a:r>
            <a:r>
              <a:rPr lang="en-US" sz="3200" b="1" baseline="30000" dirty="0"/>
              <a:t>9</a:t>
            </a:r>
            <a:r>
              <a:rPr lang="zh-TW" altLang="en-US" sz="3200" b="1" dirty="0"/>
              <a:t>所以，無論是住在身內，離開身外，我們立了志向，要得主的喜悅</a:t>
            </a:r>
            <a:r>
              <a:rPr lang="zh-TW" altLang="en-US" sz="3200" b="1" dirty="0" smtClean="0"/>
              <a:t>。</a:t>
            </a:r>
            <a:r>
              <a:rPr lang="en-US" altLang="zh-TW" sz="3200" b="1" dirty="0" smtClean="0"/>
              <a:t>【</a:t>
            </a:r>
            <a:r>
              <a:rPr lang="zh-TW" altLang="en-US" sz="3200" b="1" dirty="0"/>
              <a:t>林後</a:t>
            </a:r>
            <a:r>
              <a:rPr lang="en-US" sz="3200" b="1" dirty="0"/>
              <a:t> </a:t>
            </a:r>
            <a:r>
              <a:rPr lang="en-US" sz="3200" b="1" dirty="0" smtClean="0"/>
              <a:t>5:1</a:t>
            </a:r>
            <a:r>
              <a:rPr lang="en-US" altLang="zh-TW" sz="3200" b="1" dirty="0" smtClean="0"/>
              <a:t>-9】</a:t>
            </a:r>
            <a:r>
              <a:rPr lang="en-US" sz="3200" b="1" dirty="0"/>
              <a:t/>
            </a:r>
            <a:br>
              <a:rPr lang="en-US" sz="3200" b="1" dirty="0"/>
            </a:br>
            <a:r>
              <a:rPr lang="en-US" sz="3200" b="1" baseline="30000" dirty="0" smtClean="0"/>
              <a:t>5</a:t>
            </a:r>
            <a:r>
              <a:rPr lang="en-US" sz="3200" b="1" dirty="0" smtClean="0"/>
              <a:t>He </a:t>
            </a:r>
            <a:r>
              <a:rPr lang="en-US" sz="3200" b="1" dirty="0"/>
              <a:t>who has prepared us for this very thing is God, who has given us the Spirit as a guarantee. </a:t>
            </a:r>
            <a:r>
              <a:rPr lang="en-US" sz="3200" b="1" baseline="30000" dirty="0"/>
              <a:t>6</a:t>
            </a:r>
            <a:r>
              <a:rPr lang="en-US" sz="3200" b="1" dirty="0"/>
              <a:t>So we are always of good courage. We know that while we are at home in the body we are away from the Lord, </a:t>
            </a:r>
            <a:r>
              <a:rPr lang="en-US" sz="3200" b="1" baseline="30000" dirty="0"/>
              <a:t>7</a:t>
            </a:r>
            <a:r>
              <a:rPr lang="en-US" sz="3200" b="1" dirty="0"/>
              <a:t>for we walk by faith, not by sight. </a:t>
            </a:r>
            <a:r>
              <a:rPr lang="en-US" sz="3200" b="1" baseline="30000" dirty="0"/>
              <a:t>8</a:t>
            </a:r>
            <a:r>
              <a:rPr lang="en-US" sz="3200" b="1" dirty="0"/>
              <a:t>Yes, we are of good courage, </a:t>
            </a:r>
            <a:r>
              <a:rPr lang="en-US" sz="3200" b="1" dirty="0">
                <a:solidFill>
                  <a:srgbClr val="FF0000"/>
                </a:solidFill>
              </a:rPr>
              <a:t>and we would rather be away from the body and at home with the Lord. </a:t>
            </a:r>
            <a:r>
              <a:rPr lang="en-US" sz="3200" b="1" baseline="30000" dirty="0"/>
              <a:t>9</a:t>
            </a:r>
            <a:r>
              <a:rPr lang="en-US" sz="3200" b="1" dirty="0"/>
              <a:t>So whether we are at home or away, we make it our aim to please him. </a:t>
            </a:r>
            <a:r>
              <a:rPr lang="en-US" altLang="zh-TW" sz="3200" b="1" dirty="0" smtClean="0"/>
              <a:t>【</a:t>
            </a:r>
            <a:r>
              <a:rPr lang="en-US" sz="3200" b="1" dirty="0"/>
              <a:t>ESV, 2Cor </a:t>
            </a:r>
            <a:r>
              <a:rPr lang="en-US" sz="3200" b="1" dirty="0" smtClean="0"/>
              <a:t>5:1</a:t>
            </a:r>
            <a:r>
              <a:rPr lang="en-US" altLang="zh-TW" sz="3200" b="1" dirty="0" smtClean="0"/>
              <a:t>-9】</a:t>
            </a:r>
            <a:endParaRPr lang="en-US" sz="3200" b="1" dirty="0"/>
          </a:p>
          <a:p>
            <a:endParaRPr lang="en-US" sz="3200" dirty="0"/>
          </a:p>
        </p:txBody>
      </p:sp>
    </p:spTree>
    <p:extLst>
      <p:ext uri="{BB962C8B-B14F-4D97-AF65-F5344CB8AC3E}">
        <p14:creationId xmlns:p14="http://schemas.microsoft.com/office/powerpoint/2010/main" val="3177419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439" y="365125"/>
            <a:ext cx="11838818" cy="5811838"/>
          </a:xfrm>
        </p:spPr>
        <p:txBody>
          <a:bodyPr>
            <a:noAutofit/>
          </a:bodyPr>
          <a:lstStyle/>
          <a:p>
            <a:r>
              <a:rPr lang="en-US" sz="3200" b="1" baseline="30000" dirty="0" smtClean="0"/>
              <a:t>5</a:t>
            </a:r>
            <a:r>
              <a:rPr lang="zh-TW" altLang="en-US" sz="3200" b="1" dirty="0"/>
              <a:t>為此，培植我們的就是神，他又賜給我們聖靈作憑據（原文作質）。</a:t>
            </a:r>
            <a:r>
              <a:rPr lang="en-US" sz="3200" b="1" baseline="30000" dirty="0"/>
              <a:t>6</a:t>
            </a:r>
            <a:r>
              <a:rPr lang="zh-TW" altLang="en-US" sz="3200" b="1" dirty="0"/>
              <a:t>所以，我們時常坦然無懼，並且曉得我們住在身內，便與主相離。</a:t>
            </a:r>
            <a:r>
              <a:rPr lang="en-US" sz="3200" b="1" baseline="30000" dirty="0"/>
              <a:t>7</a:t>
            </a:r>
            <a:r>
              <a:rPr lang="zh-TW" altLang="en-US" sz="3200" b="1" dirty="0"/>
              <a:t>因</a:t>
            </a:r>
            <a:r>
              <a:rPr lang="zh-TW" altLang="en-US" sz="3200" b="1" dirty="0">
                <a:solidFill>
                  <a:srgbClr val="00B050"/>
                </a:solidFill>
              </a:rPr>
              <a:t>我們行事為人是憑著信心，不是憑著眼見</a:t>
            </a:r>
            <a:r>
              <a:rPr lang="zh-TW" altLang="en-US" sz="3200" b="1" dirty="0"/>
              <a:t>。</a:t>
            </a:r>
            <a:r>
              <a:rPr lang="en-US" sz="3200" b="1" baseline="30000" dirty="0"/>
              <a:t>8</a:t>
            </a:r>
            <a:r>
              <a:rPr lang="zh-TW" altLang="en-US" sz="3200" b="1" dirty="0"/>
              <a:t>我們坦然無懼，是更願意離開身體與主同住。</a:t>
            </a:r>
            <a:r>
              <a:rPr lang="en-US" sz="3200" b="1" baseline="30000" dirty="0"/>
              <a:t>9</a:t>
            </a:r>
            <a:r>
              <a:rPr lang="zh-TW" altLang="en-US" sz="3200" b="1" dirty="0"/>
              <a:t>所以，無論是住在身內，離開身外，我們立了志向，要得主的喜悅</a:t>
            </a:r>
            <a:r>
              <a:rPr lang="zh-TW" altLang="en-US" sz="3200" b="1" dirty="0" smtClean="0"/>
              <a:t>。</a:t>
            </a:r>
            <a:r>
              <a:rPr lang="en-US" altLang="zh-TW" sz="3200" b="1" dirty="0" smtClean="0"/>
              <a:t>【</a:t>
            </a:r>
            <a:r>
              <a:rPr lang="zh-TW" altLang="en-US" sz="3200" b="1" dirty="0"/>
              <a:t>林後</a:t>
            </a:r>
            <a:r>
              <a:rPr lang="en-US" sz="3200" b="1" dirty="0"/>
              <a:t> </a:t>
            </a:r>
            <a:r>
              <a:rPr lang="en-US" sz="3200" b="1" dirty="0" smtClean="0"/>
              <a:t>5:1</a:t>
            </a:r>
            <a:r>
              <a:rPr lang="en-US" altLang="zh-TW" sz="3200" b="1" dirty="0" smtClean="0"/>
              <a:t>-9】</a:t>
            </a:r>
            <a:r>
              <a:rPr lang="en-US" sz="3200" b="1" dirty="0"/>
              <a:t/>
            </a:r>
            <a:br>
              <a:rPr lang="en-US" sz="3200" b="1" dirty="0"/>
            </a:br>
            <a:r>
              <a:rPr lang="en-US" sz="3200" b="1" baseline="30000" dirty="0" smtClean="0"/>
              <a:t>5</a:t>
            </a:r>
            <a:r>
              <a:rPr lang="en-US" sz="3200" b="1" dirty="0" smtClean="0"/>
              <a:t>He </a:t>
            </a:r>
            <a:r>
              <a:rPr lang="en-US" sz="3200" b="1" dirty="0"/>
              <a:t>who has prepared us for this very thing is God, who has given us the Spirit as a guarantee. </a:t>
            </a:r>
            <a:r>
              <a:rPr lang="en-US" sz="3200" b="1" baseline="30000" dirty="0"/>
              <a:t>6</a:t>
            </a:r>
            <a:r>
              <a:rPr lang="en-US" sz="3200" b="1" dirty="0"/>
              <a:t>So we are always of good courage. We know that while we are at home in the body we are away from the Lord, </a:t>
            </a:r>
            <a:r>
              <a:rPr lang="en-US" sz="3200" b="1" baseline="30000" dirty="0">
                <a:solidFill>
                  <a:srgbClr val="00B050"/>
                </a:solidFill>
              </a:rPr>
              <a:t>7</a:t>
            </a:r>
            <a:r>
              <a:rPr lang="en-US" sz="3200" b="1" dirty="0">
                <a:solidFill>
                  <a:srgbClr val="00B050"/>
                </a:solidFill>
              </a:rPr>
              <a:t>for we walk by faith, not by sight. </a:t>
            </a:r>
            <a:r>
              <a:rPr lang="en-US" sz="3200" b="1" baseline="30000" dirty="0"/>
              <a:t>8</a:t>
            </a:r>
            <a:r>
              <a:rPr lang="en-US" sz="3200" b="1" dirty="0"/>
              <a:t>Yes, we are of good courage, and we would rather be away from the body and at home with the Lord. </a:t>
            </a:r>
            <a:r>
              <a:rPr lang="en-US" sz="3200" b="1" baseline="30000" dirty="0"/>
              <a:t>9</a:t>
            </a:r>
            <a:r>
              <a:rPr lang="en-US" sz="3200" b="1" dirty="0"/>
              <a:t>So whether we are at home or away, we make it our aim to please him. </a:t>
            </a:r>
            <a:r>
              <a:rPr lang="en-US" altLang="zh-TW" sz="3200" b="1" dirty="0" smtClean="0"/>
              <a:t>【</a:t>
            </a:r>
            <a:r>
              <a:rPr lang="en-US" sz="3200" b="1" dirty="0"/>
              <a:t>ESV, 2Cor </a:t>
            </a:r>
            <a:r>
              <a:rPr lang="en-US" sz="3200" b="1" dirty="0" smtClean="0"/>
              <a:t>5:1</a:t>
            </a:r>
            <a:r>
              <a:rPr lang="en-US" altLang="zh-TW" sz="3200" b="1" dirty="0" smtClean="0"/>
              <a:t>-9】</a:t>
            </a:r>
            <a:endParaRPr lang="en-US" sz="3200" b="1" dirty="0"/>
          </a:p>
          <a:p>
            <a:endParaRPr lang="en-US" sz="3200" dirty="0"/>
          </a:p>
        </p:txBody>
      </p:sp>
    </p:spTree>
    <p:extLst>
      <p:ext uri="{BB962C8B-B14F-4D97-AF65-F5344CB8AC3E}">
        <p14:creationId xmlns:p14="http://schemas.microsoft.com/office/powerpoint/2010/main" val="756907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439" y="365125"/>
            <a:ext cx="11838818" cy="5811838"/>
          </a:xfrm>
        </p:spPr>
        <p:txBody>
          <a:bodyPr>
            <a:noAutofit/>
          </a:bodyPr>
          <a:lstStyle/>
          <a:p>
            <a:r>
              <a:rPr lang="en-US" sz="3200" b="1" baseline="30000" dirty="0" smtClean="0"/>
              <a:t>5</a:t>
            </a:r>
            <a:r>
              <a:rPr lang="zh-TW" altLang="en-US" sz="3200" b="1" dirty="0"/>
              <a:t>為此，培植我們的就是神，他又賜給我們聖靈作憑據（原文作質）。</a:t>
            </a:r>
            <a:r>
              <a:rPr lang="en-US" sz="3200" b="1" baseline="30000" dirty="0"/>
              <a:t>6</a:t>
            </a:r>
            <a:r>
              <a:rPr lang="zh-TW" altLang="en-US" sz="3200" b="1" dirty="0"/>
              <a:t>所以，我們時常坦然無懼，並且曉得我們住在身內，便與主相離。</a:t>
            </a:r>
            <a:r>
              <a:rPr lang="en-US" sz="3200" b="1" baseline="30000" dirty="0"/>
              <a:t>7</a:t>
            </a:r>
            <a:r>
              <a:rPr lang="zh-TW" altLang="en-US" sz="3200" b="1" dirty="0"/>
              <a:t>因我們行事為人是憑著信心，不是憑著眼見。</a:t>
            </a:r>
            <a:r>
              <a:rPr lang="en-US" sz="3200" b="1" baseline="30000" dirty="0"/>
              <a:t>8</a:t>
            </a:r>
            <a:r>
              <a:rPr lang="zh-TW" altLang="en-US" sz="3200" b="1" dirty="0">
                <a:solidFill>
                  <a:srgbClr val="00B050"/>
                </a:solidFill>
              </a:rPr>
              <a:t>我們坦然無懼</a:t>
            </a:r>
            <a:r>
              <a:rPr lang="zh-TW" altLang="en-US" sz="3200" b="1" dirty="0"/>
              <a:t>，是更願意離開身體與主同住。</a:t>
            </a:r>
            <a:r>
              <a:rPr lang="en-US" sz="3200" b="1" baseline="30000" dirty="0"/>
              <a:t>9</a:t>
            </a:r>
            <a:r>
              <a:rPr lang="zh-TW" altLang="en-US" sz="3200" b="1" dirty="0"/>
              <a:t>所以，無論是住在身內，離開身外，我們立了志向，要得主的喜悅</a:t>
            </a:r>
            <a:r>
              <a:rPr lang="zh-TW" altLang="en-US" sz="3200" b="1" dirty="0" smtClean="0"/>
              <a:t>。</a:t>
            </a:r>
            <a:r>
              <a:rPr lang="en-US" altLang="zh-TW" sz="3200" b="1" dirty="0" smtClean="0"/>
              <a:t>【</a:t>
            </a:r>
            <a:r>
              <a:rPr lang="zh-TW" altLang="en-US" sz="3200" b="1" dirty="0"/>
              <a:t>林後</a:t>
            </a:r>
            <a:r>
              <a:rPr lang="en-US" sz="3200" b="1" dirty="0"/>
              <a:t> </a:t>
            </a:r>
            <a:r>
              <a:rPr lang="en-US" sz="3200" b="1" dirty="0" smtClean="0"/>
              <a:t>5:1</a:t>
            </a:r>
            <a:r>
              <a:rPr lang="en-US" altLang="zh-TW" sz="3200" b="1" dirty="0" smtClean="0"/>
              <a:t>-9】</a:t>
            </a:r>
            <a:r>
              <a:rPr lang="en-US" sz="3200" b="1" dirty="0"/>
              <a:t/>
            </a:r>
            <a:br>
              <a:rPr lang="en-US" sz="3200" b="1" dirty="0"/>
            </a:br>
            <a:r>
              <a:rPr lang="en-US" sz="3200" b="1" baseline="30000" dirty="0" smtClean="0"/>
              <a:t>5</a:t>
            </a:r>
            <a:r>
              <a:rPr lang="en-US" sz="3200" b="1" dirty="0" smtClean="0"/>
              <a:t>He </a:t>
            </a:r>
            <a:r>
              <a:rPr lang="en-US" sz="3200" b="1" dirty="0"/>
              <a:t>who has prepared us for this very thing is God, who has given us the Spirit as a guarantee. </a:t>
            </a:r>
            <a:r>
              <a:rPr lang="en-US" sz="3200" b="1" baseline="30000" dirty="0"/>
              <a:t>6</a:t>
            </a:r>
            <a:r>
              <a:rPr lang="en-US" sz="3200" b="1" dirty="0"/>
              <a:t>So we are always of good courage. We know that while we are at home in the body we are away from the Lord, </a:t>
            </a:r>
            <a:r>
              <a:rPr lang="en-US" sz="3200" b="1" baseline="30000" dirty="0"/>
              <a:t>7</a:t>
            </a:r>
            <a:r>
              <a:rPr lang="en-US" sz="3200" b="1" dirty="0"/>
              <a:t>for we walk by faith, not by sight. </a:t>
            </a:r>
            <a:r>
              <a:rPr lang="en-US" sz="3200" b="1" baseline="30000" dirty="0">
                <a:solidFill>
                  <a:srgbClr val="00B050"/>
                </a:solidFill>
              </a:rPr>
              <a:t>8</a:t>
            </a:r>
            <a:r>
              <a:rPr lang="en-US" sz="3200" b="1" dirty="0">
                <a:solidFill>
                  <a:srgbClr val="00B050"/>
                </a:solidFill>
              </a:rPr>
              <a:t>Yes, we are of good courage</a:t>
            </a:r>
            <a:r>
              <a:rPr lang="en-US" sz="3200" b="1" dirty="0"/>
              <a:t>, and we would rather be away from the body and at home with the Lord. </a:t>
            </a:r>
            <a:r>
              <a:rPr lang="en-US" sz="3200" b="1" baseline="30000" dirty="0"/>
              <a:t>9</a:t>
            </a:r>
            <a:r>
              <a:rPr lang="en-US" sz="3200" b="1" dirty="0"/>
              <a:t>So whether we are at home or away, we make it our aim to please him. </a:t>
            </a:r>
            <a:r>
              <a:rPr lang="en-US" altLang="zh-TW" sz="3200" b="1" dirty="0" smtClean="0"/>
              <a:t>【</a:t>
            </a:r>
            <a:r>
              <a:rPr lang="en-US" sz="3200" b="1" dirty="0"/>
              <a:t>ESV, 2Cor </a:t>
            </a:r>
            <a:r>
              <a:rPr lang="en-US" sz="3200" b="1" dirty="0" smtClean="0"/>
              <a:t>5:1</a:t>
            </a:r>
            <a:r>
              <a:rPr lang="en-US" altLang="zh-TW" sz="3200" b="1" dirty="0" smtClean="0"/>
              <a:t>-9】</a:t>
            </a:r>
            <a:endParaRPr lang="en-US" sz="3200" b="1" dirty="0"/>
          </a:p>
          <a:p>
            <a:endParaRPr lang="en-US" sz="3200" dirty="0"/>
          </a:p>
        </p:txBody>
      </p:sp>
    </p:spTree>
    <p:extLst>
      <p:ext uri="{BB962C8B-B14F-4D97-AF65-F5344CB8AC3E}">
        <p14:creationId xmlns:p14="http://schemas.microsoft.com/office/powerpoint/2010/main" val="3492556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1546</Words>
  <Application>Microsoft Office PowerPoint</Application>
  <PresentationFormat>Widescreen</PresentationFormat>
  <Paragraphs>55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新細明體</vt:lpstr>
      <vt:lpstr>Arial</vt:lpstr>
      <vt:lpstr>Calibri</vt:lpstr>
      <vt:lpstr>Calibri Light</vt:lpstr>
      <vt:lpstr>Office Theme</vt:lpstr>
      <vt:lpstr>Live by Faith, with Courage!憑著信心, 勇敢的活</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Two Stages 兩個階段</vt:lpstr>
      <vt:lpstr>Two Stages 兩個階段</vt:lpstr>
      <vt:lpstr>Two Stages 兩個階段</vt:lpstr>
      <vt:lpstr>Two Stages 兩個階段</vt:lpstr>
      <vt:lpstr>Two Stages 兩個階段</vt:lpstr>
      <vt:lpstr>I. By Faith 憑著信心</vt:lpstr>
      <vt:lpstr>II. Be Courageous 坦然無懼</vt:lpstr>
      <vt:lpstr>III. Spirit will always help us.  聖靈不斷地幫助我們.</vt:lpstr>
      <vt:lpstr>IV. God will reward us. 神要賞賜我們.</vt:lpstr>
      <vt:lpstr>IV. God will reward us. 神要賞賜我們.</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by Faith, with Courage!憑著信心, 勇敢的活</dc:title>
  <dc:creator>Joseph Chang</dc:creator>
  <cp:lastModifiedBy>Phoebe Lee</cp:lastModifiedBy>
  <cp:revision>14</cp:revision>
  <dcterms:created xsi:type="dcterms:W3CDTF">2018-11-03T21:26:10Z</dcterms:created>
  <dcterms:modified xsi:type="dcterms:W3CDTF">2018-11-07T17:14:01Z</dcterms:modified>
</cp:coreProperties>
</file>