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5" r:id="rId10"/>
    <p:sldId id="266" r:id="rId11"/>
    <p:sldId id="263" r:id="rId12"/>
    <p:sldId id="267" r:id="rId13"/>
    <p:sldId id="268" r:id="rId14"/>
    <p:sldId id="276" r:id="rId15"/>
    <p:sldId id="277" r:id="rId16"/>
    <p:sldId id="278" r:id="rId17"/>
    <p:sldId id="275" r:id="rId18"/>
    <p:sldId id="283" r:id="rId19"/>
    <p:sldId id="272" r:id="rId20"/>
    <p:sldId id="279" r:id="rId21"/>
    <p:sldId id="280" r:id="rId22"/>
    <p:sldId id="273" r:id="rId23"/>
    <p:sldId id="269" r:id="rId24"/>
    <p:sldId id="281" r:id="rId25"/>
    <p:sldId id="282" r:id="rId26"/>
    <p:sldId id="274" r:id="rId27"/>
    <p:sldId id="270" r:id="rId28"/>
    <p:sldId id="285" r:id="rId29"/>
    <p:sldId id="286" r:id="rId30"/>
    <p:sldId id="284"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2" autoAdjust="0"/>
    <p:restoredTop sz="94660"/>
  </p:normalViewPr>
  <p:slideViewPr>
    <p:cSldViewPr snapToGrid="0">
      <p:cViewPr varScale="1">
        <p:scale>
          <a:sx n="38" d="100"/>
          <a:sy n="38" d="100"/>
        </p:scale>
        <p:origin x="34" y="9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22C8D4-ED45-4E8C-A6FC-FFB353A60A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E72B2F7-3CFA-4EED-8FC4-8160B9BE1299}">
      <dgm:prSet phldrT="[Text]"/>
      <dgm:spPr/>
      <dgm:t>
        <a:bodyPr/>
        <a:lstStyle/>
        <a:p>
          <a:r>
            <a:rPr lang="en-US" altLang="zh-TW" dirty="0" smtClean="0">
              <a:solidFill>
                <a:srgbClr val="FF0000"/>
              </a:solidFill>
            </a:rPr>
            <a:t>Red Light-No</a:t>
          </a:r>
          <a:r>
            <a:rPr lang="zh-TW" altLang="en-US" dirty="0" smtClean="0">
              <a:solidFill>
                <a:srgbClr val="FF0000"/>
              </a:solidFill>
            </a:rPr>
            <a:t> 紅燈</a:t>
          </a:r>
          <a:r>
            <a:rPr lang="en-US" altLang="zh-TW" dirty="0" smtClean="0">
              <a:solidFill>
                <a:srgbClr val="FF0000"/>
              </a:solidFill>
            </a:rPr>
            <a:t>-</a:t>
          </a:r>
          <a:r>
            <a:rPr lang="zh-TW" altLang="en-US" dirty="0" smtClean="0">
              <a:solidFill>
                <a:srgbClr val="FF0000"/>
              </a:solidFill>
            </a:rPr>
            <a:t>不</a:t>
          </a:r>
          <a:endParaRPr lang="en-US" dirty="0">
            <a:solidFill>
              <a:srgbClr val="FF0000"/>
            </a:solidFill>
          </a:endParaRPr>
        </a:p>
      </dgm:t>
    </dgm:pt>
    <dgm:pt modelId="{219E81FC-ADE5-4DB3-8EEA-900372E9CC8A}" type="parTrans" cxnId="{961ABF4E-306D-405F-8A9A-83A2FF882B28}">
      <dgm:prSet/>
      <dgm:spPr/>
      <dgm:t>
        <a:bodyPr/>
        <a:lstStyle/>
        <a:p>
          <a:endParaRPr lang="en-US"/>
        </a:p>
      </dgm:t>
    </dgm:pt>
    <dgm:pt modelId="{73A24113-0820-4AA9-BECE-707BBB09859F}" type="sibTrans" cxnId="{961ABF4E-306D-405F-8A9A-83A2FF882B28}">
      <dgm:prSet/>
      <dgm:spPr/>
      <dgm:t>
        <a:bodyPr/>
        <a:lstStyle/>
        <a:p>
          <a:endParaRPr lang="en-US"/>
        </a:p>
      </dgm:t>
    </dgm:pt>
    <dgm:pt modelId="{7F750DE4-518D-4A40-AF01-C0F79C9EB048}">
      <dgm:prSet phldrT="[Text]" phldr="1"/>
      <dgm:spPr/>
      <dgm:t>
        <a:bodyPr/>
        <a:lstStyle/>
        <a:p>
          <a:endParaRPr lang="en-US" dirty="0"/>
        </a:p>
      </dgm:t>
    </dgm:pt>
    <dgm:pt modelId="{182DF506-FDAB-4A21-A8ED-3FC1019343CA}" type="parTrans" cxnId="{6F2267F5-E6CB-48E3-A785-87C9301887D2}">
      <dgm:prSet/>
      <dgm:spPr/>
      <dgm:t>
        <a:bodyPr/>
        <a:lstStyle/>
        <a:p>
          <a:endParaRPr lang="en-US"/>
        </a:p>
      </dgm:t>
    </dgm:pt>
    <dgm:pt modelId="{935E8114-75B2-4F01-96D5-8ECFF43ABBD0}" type="sibTrans" cxnId="{6F2267F5-E6CB-48E3-A785-87C9301887D2}">
      <dgm:prSet/>
      <dgm:spPr/>
      <dgm:t>
        <a:bodyPr/>
        <a:lstStyle/>
        <a:p>
          <a:endParaRPr lang="en-US"/>
        </a:p>
      </dgm:t>
    </dgm:pt>
    <dgm:pt modelId="{DBA82F10-76D6-4DFA-8914-107F684C7A3F}">
      <dgm:prSet phldrT="[Text]"/>
      <dgm:spPr/>
      <dgm:t>
        <a:bodyPr/>
        <a:lstStyle/>
        <a:p>
          <a:endParaRPr lang="en-US" dirty="0"/>
        </a:p>
      </dgm:t>
    </dgm:pt>
    <dgm:pt modelId="{034CA805-9CA1-4FD6-AFE7-C79DE1F62D85}" type="parTrans" cxnId="{4866B72F-911C-40E7-B707-BE42C6C1188E}">
      <dgm:prSet/>
      <dgm:spPr/>
      <dgm:t>
        <a:bodyPr/>
        <a:lstStyle/>
        <a:p>
          <a:endParaRPr lang="en-US"/>
        </a:p>
      </dgm:t>
    </dgm:pt>
    <dgm:pt modelId="{5DAD9F52-1B7C-4765-AAE2-BCA852C07530}" type="sibTrans" cxnId="{4866B72F-911C-40E7-B707-BE42C6C1188E}">
      <dgm:prSet/>
      <dgm:spPr/>
      <dgm:t>
        <a:bodyPr/>
        <a:lstStyle/>
        <a:p>
          <a:endParaRPr lang="en-US"/>
        </a:p>
      </dgm:t>
    </dgm:pt>
    <dgm:pt modelId="{347C077A-7EC0-408C-861B-7050D7D1F9D9}">
      <dgm:prSet phldrT="[Text]" phldr="1"/>
      <dgm:spPr/>
      <dgm:t>
        <a:bodyPr/>
        <a:lstStyle/>
        <a:p>
          <a:endParaRPr lang="en-US" dirty="0"/>
        </a:p>
      </dgm:t>
    </dgm:pt>
    <dgm:pt modelId="{3D67DDB1-7A42-4ECD-AC5D-B924FB0DABCA}" type="parTrans" cxnId="{4730A771-4EA4-42DF-BD36-61D5841B2BF4}">
      <dgm:prSet/>
      <dgm:spPr/>
      <dgm:t>
        <a:bodyPr/>
        <a:lstStyle/>
        <a:p>
          <a:endParaRPr lang="en-US"/>
        </a:p>
      </dgm:t>
    </dgm:pt>
    <dgm:pt modelId="{B508802B-7EBB-4A4E-999C-5067458E8F9B}" type="sibTrans" cxnId="{4730A771-4EA4-42DF-BD36-61D5841B2BF4}">
      <dgm:prSet/>
      <dgm:spPr/>
      <dgm:t>
        <a:bodyPr/>
        <a:lstStyle/>
        <a:p>
          <a:endParaRPr lang="en-US"/>
        </a:p>
      </dgm:t>
    </dgm:pt>
    <dgm:pt modelId="{F03387E9-60A6-475F-9815-DCC4D9EA3FC9}">
      <dgm:prSet phldrT="[Text]"/>
      <dgm:spPr/>
      <dgm:t>
        <a:bodyPr/>
        <a:lstStyle/>
        <a:p>
          <a:endParaRPr lang="en-US" dirty="0"/>
        </a:p>
      </dgm:t>
    </dgm:pt>
    <dgm:pt modelId="{BA04CDBD-CB81-43FB-BCAE-074DFAEA58D8}" type="parTrans" cxnId="{831A1955-4250-4F15-807F-3483028E1FE5}">
      <dgm:prSet/>
      <dgm:spPr/>
      <dgm:t>
        <a:bodyPr/>
        <a:lstStyle/>
        <a:p>
          <a:endParaRPr lang="en-US"/>
        </a:p>
      </dgm:t>
    </dgm:pt>
    <dgm:pt modelId="{C9BFACF2-A34C-49CD-A1AA-6F71F4516F54}" type="sibTrans" cxnId="{831A1955-4250-4F15-807F-3483028E1FE5}">
      <dgm:prSet/>
      <dgm:spPr/>
      <dgm:t>
        <a:bodyPr/>
        <a:lstStyle/>
        <a:p>
          <a:endParaRPr lang="en-US"/>
        </a:p>
      </dgm:t>
    </dgm:pt>
    <dgm:pt modelId="{EF6F36FB-95CA-4F27-AD18-71B4F8062150}" type="pres">
      <dgm:prSet presAssocID="{0622C8D4-ED45-4E8C-A6FC-FFB353A60A2A}" presName="linear" presStyleCnt="0">
        <dgm:presLayoutVars>
          <dgm:animLvl val="lvl"/>
          <dgm:resizeHandles val="exact"/>
        </dgm:presLayoutVars>
      </dgm:prSet>
      <dgm:spPr/>
      <dgm:t>
        <a:bodyPr/>
        <a:lstStyle/>
        <a:p>
          <a:endParaRPr lang="en-US"/>
        </a:p>
      </dgm:t>
    </dgm:pt>
    <dgm:pt modelId="{0D75E8FC-D60D-4924-B423-BE4A05498E95}" type="pres">
      <dgm:prSet presAssocID="{4E72B2F7-3CFA-4EED-8FC4-8160B9BE1299}" presName="parentText" presStyleLbl="node1" presStyleIdx="0" presStyleCnt="3">
        <dgm:presLayoutVars>
          <dgm:chMax val="0"/>
          <dgm:bulletEnabled val="1"/>
        </dgm:presLayoutVars>
      </dgm:prSet>
      <dgm:spPr/>
      <dgm:t>
        <a:bodyPr/>
        <a:lstStyle/>
        <a:p>
          <a:endParaRPr lang="en-US"/>
        </a:p>
      </dgm:t>
    </dgm:pt>
    <dgm:pt modelId="{237C78A5-4460-4D4A-9C98-C131DF68CD30}" type="pres">
      <dgm:prSet presAssocID="{4E72B2F7-3CFA-4EED-8FC4-8160B9BE1299}" presName="childText" presStyleLbl="revTx" presStyleIdx="0" presStyleCnt="2">
        <dgm:presLayoutVars>
          <dgm:bulletEnabled val="1"/>
        </dgm:presLayoutVars>
      </dgm:prSet>
      <dgm:spPr/>
      <dgm:t>
        <a:bodyPr/>
        <a:lstStyle/>
        <a:p>
          <a:endParaRPr lang="en-US"/>
        </a:p>
      </dgm:t>
    </dgm:pt>
    <dgm:pt modelId="{43B725FC-0F3C-4715-9FB2-DBFC471AC46B}" type="pres">
      <dgm:prSet presAssocID="{DBA82F10-76D6-4DFA-8914-107F684C7A3F}" presName="parentText" presStyleLbl="node1" presStyleIdx="1" presStyleCnt="3">
        <dgm:presLayoutVars>
          <dgm:chMax val="0"/>
          <dgm:bulletEnabled val="1"/>
        </dgm:presLayoutVars>
      </dgm:prSet>
      <dgm:spPr/>
      <dgm:t>
        <a:bodyPr/>
        <a:lstStyle/>
        <a:p>
          <a:endParaRPr lang="en-US"/>
        </a:p>
      </dgm:t>
    </dgm:pt>
    <dgm:pt modelId="{C60A0B21-2BCD-467D-ADD3-0A2B342BFF76}" type="pres">
      <dgm:prSet presAssocID="{5DAD9F52-1B7C-4765-AAE2-BCA852C07530}" presName="spacer" presStyleCnt="0"/>
      <dgm:spPr/>
    </dgm:pt>
    <dgm:pt modelId="{3845DAE5-C030-426B-8DCF-F526673E064F}" type="pres">
      <dgm:prSet presAssocID="{F03387E9-60A6-475F-9815-DCC4D9EA3FC9}" presName="parentText" presStyleLbl="node1" presStyleIdx="2" presStyleCnt="3" custLinFactY="48077" custLinFactNeighborX="2702" custLinFactNeighborY="100000">
        <dgm:presLayoutVars>
          <dgm:chMax val="0"/>
          <dgm:bulletEnabled val="1"/>
        </dgm:presLayoutVars>
      </dgm:prSet>
      <dgm:spPr/>
      <dgm:t>
        <a:bodyPr/>
        <a:lstStyle/>
        <a:p>
          <a:endParaRPr lang="en-US"/>
        </a:p>
      </dgm:t>
    </dgm:pt>
    <dgm:pt modelId="{D883E718-3F8E-4BA9-9C60-3A6EB19C2A5F}" type="pres">
      <dgm:prSet presAssocID="{F03387E9-60A6-475F-9815-DCC4D9EA3FC9}" presName="childText" presStyleLbl="revTx" presStyleIdx="1" presStyleCnt="2">
        <dgm:presLayoutVars>
          <dgm:bulletEnabled val="1"/>
        </dgm:presLayoutVars>
      </dgm:prSet>
      <dgm:spPr/>
      <dgm:t>
        <a:bodyPr/>
        <a:lstStyle/>
        <a:p>
          <a:endParaRPr lang="en-US"/>
        </a:p>
      </dgm:t>
    </dgm:pt>
  </dgm:ptLst>
  <dgm:cxnLst>
    <dgm:cxn modelId="{D34B15BF-0C17-49A1-B94C-5A7788A852DC}" type="presOf" srcId="{DBA82F10-76D6-4DFA-8914-107F684C7A3F}" destId="{43B725FC-0F3C-4715-9FB2-DBFC471AC46B}" srcOrd="0" destOrd="0" presId="urn:microsoft.com/office/officeart/2005/8/layout/vList2"/>
    <dgm:cxn modelId="{831A1955-4250-4F15-807F-3483028E1FE5}" srcId="{0622C8D4-ED45-4E8C-A6FC-FFB353A60A2A}" destId="{F03387E9-60A6-475F-9815-DCC4D9EA3FC9}" srcOrd="2" destOrd="0" parTransId="{BA04CDBD-CB81-43FB-BCAE-074DFAEA58D8}" sibTransId="{C9BFACF2-A34C-49CD-A1AA-6F71F4516F54}"/>
    <dgm:cxn modelId="{042E602D-5EC5-4BB7-946E-A288B108F6C8}" type="presOf" srcId="{347C077A-7EC0-408C-861B-7050D7D1F9D9}" destId="{D883E718-3F8E-4BA9-9C60-3A6EB19C2A5F}" srcOrd="0" destOrd="0" presId="urn:microsoft.com/office/officeart/2005/8/layout/vList2"/>
    <dgm:cxn modelId="{4730A771-4EA4-42DF-BD36-61D5841B2BF4}" srcId="{F03387E9-60A6-475F-9815-DCC4D9EA3FC9}" destId="{347C077A-7EC0-408C-861B-7050D7D1F9D9}" srcOrd="0" destOrd="0" parTransId="{3D67DDB1-7A42-4ECD-AC5D-B924FB0DABCA}" sibTransId="{B508802B-7EBB-4A4E-999C-5067458E8F9B}"/>
    <dgm:cxn modelId="{2A129380-C77B-473D-A951-B6A88FB74B47}" type="presOf" srcId="{0622C8D4-ED45-4E8C-A6FC-FFB353A60A2A}" destId="{EF6F36FB-95CA-4F27-AD18-71B4F8062150}" srcOrd="0" destOrd="0" presId="urn:microsoft.com/office/officeart/2005/8/layout/vList2"/>
    <dgm:cxn modelId="{6F2267F5-E6CB-48E3-A785-87C9301887D2}" srcId="{4E72B2F7-3CFA-4EED-8FC4-8160B9BE1299}" destId="{7F750DE4-518D-4A40-AF01-C0F79C9EB048}" srcOrd="0" destOrd="0" parTransId="{182DF506-FDAB-4A21-A8ED-3FC1019343CA}" sibTransId="{935E8114-75B2-4F01-96D5-8ECFF43ABBD0}"/>
    <dgm:cxn modelId="{961ABF4E-306D-405F-8A9A-83A2FF882B28}" srcId="{0622C8D4-ED45-4E8C-A6FC-FFB353A60A2A}" destId="{4E72B2F7-3CFA-4EED-8FC4-8160B9BE1299}" srcOrd="0" destOrd="0" parTransId="{219E81FC-ADE5-4DB3-8EEA-900372E9CC8A}" sibTransId="{73A24113-0820-4AA9-BECE-707BBB09859F}"/>
    <dgm:cxn modelId="{4866B72F-911C-40E7-B707-BE42C6C1188E}" srcId="{0622C8D4-ED45-4E8C-A6FC-FFB353A60A2A}" destId="{DBA82F10-76D6-4DFA-8914-107F684C7A3F}" srcOrd="1" destOrd="0" parTransId="{034CA805-9CA1-4FD6-AFE7-C79DE1F62D85}" sibTransId="{5DAD9F52-1B7C-4765-AAE2-BCA852C07530}"/>
    <dgm:cxn modelId="{D7677D7B-F38C-42C0-B1B4-0DA00F450BD8}" type="presOf" srcId="{7F750DE4-518D-4A40-AF01-C0F79C9EB048}" destId="{237C78A5-4460-4D4A-9C98-C131DF68CD30}" srcOrd="0" destOrd="0" presId="urn:microsoft.com/office/officeart/2005/8/layout/vList2"/>
    <dgm:cxn modelId="{7DBA0626-9A66-4C5E-9FC1-99EC4C3CB538}" type="presOf" srcId="{F03387E9-60A6-475F-9815-DCC4D9EA3FC9}" destId="{3845DAE5-C030-426B-8DCF-F526673E064F}" srcOrd="0" destOrd="0" presId="urn:microsoft.com/office/officeart/2005/8/layout/vList2"/>
    <dgm:cxn modelId="{377D994D-852C-44B8-8F02-5697EDCA41EB}" type="presOf" srcId="{4E72B2F7-3CFA-4EED-8FC4-8160B9BE1299}" destId="{0D75E8FC-D60D-4924-B423-BE4A05498E95}" srcOrd="0" destOrd="0" presId="urn:microsoft.com/office/officeart/2005/8/layout/vList2"/>
    <dgm:cxn modelId="{F76C0DA6-7306-4FC1-9F83-50A77EE4CC25}" type="presParOf" srcId="{EF6F36FB-95CA-4F27-AD18-71B4F8062150}" destId="{0D75E8FC-D60D-4924-B423-BE4A05498E95}" srcOrd="0" destOrd="0" presId="urn:microsoft.com/office/officeart/2005/8/layout/vList2"/>
    <dgm:cxn modelId="{7B5E80A8-51FA-4FD2-B32F-4BA2B9A28203}" type="presParOf" srcId="{EF6F36FB-95CA-4F27-AD18-71B4F8062150}" destId="{237C78A5-4460-4D4A-9C98-C131DF68CD30}" srcOrd="1" destOrd="0" presId="urn:microsoft.com/office/officeart/2005/8/layout/vList2"/>
    <dgm:cxn modelId="{EE82A4FB-F3C2-4AF4-AC1F-BEF62CDE4692}" type="presParOf" srcId="{EF6F36FB-95CA-4F27-AD18-71B4F8062150}" destId="{43B725FC-0F3C-4715-9FB2-DBFC471AC46B}" srcOrd="2" destOrd="0" presId="urn:microsoft.com/office/officeart/2005/8/layout/vList2"/>
    <dgm:cxn modelId="{357D2096-D50F-4A68-B20A-5EB0F9DFC450}" type="presParOf" srcId="{EF6F36FB-95CA-4F27-AD18-71B4F8062150}" destId="{C60A0B21-2BCD-467D-ADD3-0A2B342BFF76}" srcOrd="3" destOrd="0" presId="urn:microsoft.com/office/officeart/2005/8/layout/vList2"/>
    <dgm:cxn modelId="{CA60D461-AD17-4607-A12D-084A72F2AE94}" type="presParOf" srcId="{EF6F36FB-95CA-4F27-AD18-71B4F8062150}" destId="{3845DAE5-C030-426B-8DCF-F526673E064F}" srcOrd="4" destOrd="0" presId="urn:microsoft.com/office/officeart/2005/8/layout/vList2"/>
    <dgm:cxn modelId="{C239CF01-4AEB-4096-BFB9-5F58F83C833C}" type="presParOf" srcId="{EF6F36FB-95CA-4F27-AD18-71B4F8062150}" destId="{D883E718-3F8E-4BA9-9C60-3A6EB19C2A5F}"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22C8D4-ED45-4E8C-A6FC-FFB353A60A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E72B2F7-3CFA-4EED-8FC4-8160B9BE1299}">
      <dgm:prSet phldrT="[Text]"/>
      <dgm:spPr/>
      <dgm:t>
        <a:bodyPr/>
        <a:lstStyle/>
        <a:p>
          <a:r>
            <a:rPr lang="en-US" altLang="zh-TW" dirty="0" smtClean="0"/>
            <a:t>Red Light-No</a:t>
          </a:r>
          <a:r>
            <a:rPr lang="zh-TW" altLang="en-US" dirty="0" smtClean="0"/>
            <a:t> 紅燈</a:t>
          </a:r>
          <a:r>
            <a:rPr lang="en-US" altLang="zh-TW" dirty="0" smtClean="0"/>
            <a:t>-</a:t>
          </a:r>
          <a:r>
            <a:rPr lang="zh-TW" altLang="en-US" dirty="0" smtClean="0"/>
            <a:t>不</a:t>
          </a:r>
          <a:endParaRPr lang="en-US" dirty="0"/>
        </a:p>
      </dgm:t>
    </dgm:pt>
    <dgm:pt modelId="{219E81FC-ADE5-4DB3-8EEA-900372E9CC8A}" type="parTrans" cxnId="{961ABF4E-306D-405F-8A9A-83A2FF882B28}">
      <dgm:prSet/>
      <dgm:spPr/>
      <dgm:t>
        <a:bodyPr/>
        <a:lstStyle/>
        <a:p>
          <a:endParaRPr lang="en-US"/>
        </a:p>
      </dgm:t>
    </dgm:pt>
    <dgm:pt modelId="{73A24113-0820-4AA9-BECE-707BBB09859F}" type="sibTrans" cxnId="{961ABF4E-306D-405F-8A9A-83A2FF882B28}">
      <dgm:prSet/>
      <dgm:spPr/>
      <dgm:t>
        <a:bodyPr/>
        <a:lstStyle/>
        <a:p>
          <a:endParaRPr lang="en-US"/>
        </a:p>
      </dgm:t>
    </dgm:pt>
    <dgm:pt modelId="{7F750DE4-518D-4A40-AF01-C0F79C9EB048}">
      <dgm:prSet phldrT="[Text]" phldr="1"/>
      <dgm:spPr/>
      <dgm:t>
        <a:bodyPr/>
        <a:lstStyle/>
        <a:p>
          <a:endParaRPr lang="en-US" dirty="0"/>
        </a:p>
      </dgm:t>
    </dgm:pt>
    <dgm:pt modelId="{182DF506-FDAB-4A21-A8ED-3FC1019343CA}" type="parTrans" cxnId="{6F2267F5-E6CB-48E3-A785-87C9301887D2}">
      <dgm:prSet/>
      <dgm:spPr/>
      <dgm:t>
        <a:bodyPr/>
        <a:lstStyle/>
        <a:p>
          <a:endParaRPr lang="en-US"/>
        </a:p>
      </dgm:t>
    </dgm:pt>
    <dgm:pt modelId="{935E8114-75B2-4F01-96D5-8ECFF43ABBD0}" type="sibTrans" cxnId="{6F2267F5-E6CB-48E3-A785-87C9301887D2}">
      <dgm:prSet/>
      <dgm:spPr/>
      <dgm:t>
        <a:bodyPr/>
        <a:lstStyle/>
        <a:p>
          <a:endParaRPr lang="en-US"/>
        </a:p>
      </dgm:t>
    </dgm:pt>
    <dgm:pt modelId="{DBA82F10-76D6-4DFA-8914-107F684C7A3F}">
      <dgm:prSet phldrT="[Text]"/>
      <dgm:spPr/>
      <dgm:t>
        <a:bodyPr/>
        <a:lstStyle/>
        <a:p>
          <a:endParaRPr lang="en-US" dirty="0"/>
        </a:p>
      </dgm:t>
    </dgm:pt>
    <dgm:pt modelId="{034CA805-9CA1-4FD6-AFE7-C79DE1F62D85}" type="parTrans" cxnId="{4866B72F-911C-40E7-B707-BE42C6C1188E}">
      <dgm:prSet/>
      <dgm:spPr/>
      <dgm:t>
        <a:bodyPr/>
        <a:lstStyle/>
        <a:p>
          <a:endParaRPr lang="en-US"/>
        </a:p>
      </dgm:t>
    </dgm:pt>
    <dgm:pt modelId="{5DAD9F52-1B7C-4765-AAE2-BCA852C07530}" type="sibTrans" cxnId="{4866B72F-911C-40E7-B707-BE42C6C1188E}">
      <dgm:prSet/>
      <dgm:spPr/>
      <dgm:t>
        <a:bodyPr/>
        <a:lstStyle/>
        <a:p>
          <a:endParaRPr lang="en-US"/>
        </a:p>
      </dgm:t>
    </dgm:pt>
    <dgm:pt modelId="{347C077A-7EC0-408C-861B-7050D7D1F9D9}">
      <dgm:prSet phldrT="[Text]" phldr="1"/>
      <dgm:spPr/>
      <dgm:t>
        <a:bodyPr/>
        <a:lstStyle/>
        <a:p>
          <a:endParaRPr lang="en-US" dirty="0"/>
        </a:p>
      </dgm:t>
    </dgm:pt>
    <dgm:pt modelId="{3D67DDB1-7A42-4ECD-AC5D-B924FB0DABCA}" type="parTrans" cxnId="{4730A771-4EA4-42DF-BD36-61D5841B2BF4}">
      <dgm:prSet/>
      <dgm:spPr/>
      <dgm:t>
        <a:bodyPr/>
        <a:lstStyle/>
        <a:p>
          <a:endParaRPr lang="en-US"/>
        </a:p>
      </dgm:t>
    </dgm:pt>
    <dgm:pt modelId="{B508802B-7EBB-4A4E-999C-5067458E8F9B}" type="sibTrans" cxnId="{4730A771-4EA4-42DF-BD36-61D5841B2BF4}">
      <dgm:prSet/>
      <dgm:spPr/>
      <dgm:t>
        <a:bodyPr/>
        <a:lstStyle/>
        <a:p>
          <a:endParaRPr lang="en-US"/>
        </a:p>
      </dgm:t>
    </dgm:pt>
    <dgm:pt modelId="{F03387E9-60A6-475F-9815-DCC4D9EA3FC9}">
      <dgm:prSet phldrT="[Text]"/>
      <dgm:spPr/>
      <dgm:t>
        <a:bodyPr/>
        <a:lstStyle/>
        <a:p>
          <a:r>
            <a:rPr lang="en-US" altLang="zh-TW" dirty="0" smtClean="0">
              <a:solidFill>
                <a:srgbClr val="FF0000"/>
              </a:solidFill>
            </a:rPr>
            <a:t>Green Light-Yes, </a:t>
          </a:r>
          <a:r>
            <a:rPr lang="zh-TW" altLang="en-US" dirty="0" smtClean="0">
              <a:solidFill>
                <a:srgbClr val="FF0000"/>
              </a:solidFill>
            </a:rPr>
            <a:t>綠燈</a:t>
          </a:r>
          <a:r>
            <a:rPr lang="en-US" altLang="zh-TW" dirty="0" smtClean="0">
              <a:solidFill>
                <a:srgbClr val="FF0000"/>
              </a:solidFill>
            </a:rPr>
            <a:t>-</a:t>
          </a:r>
          <a:r>
            <a:rPr lang="zh-TW" altLang="en-US" dirty="0" smtClean="0">
              <a:solidFill>
                <a:srgbClr val="FF0000"/>
              </a:solidFill>
            </a:rPr>
            <a:t>好的</a:t>
          </a:r>
          <a:r>
            <a:rPr lang="en-US" altLang="zh-TW" dirty="0" smtClean="0">
              <a:solidFill>
                <a:srgbClr val="FF0000"/>
              </a:solidFill>
            </a:rPr>
            <a:t>.</a:t>
          </a:r>
          <a:endParaRPr lang="en-US" dirty="0">
            <a:solidFill>
              <a:srgbClr val="FF0000"/>
            </a:solidFill>
          </a:endParaRPr>
        </a:p>
      </dgm:t>
    </dgm:pt>
    <dgm:pt modelId="{BA04CDBD-CB81-43FB-BCAE-074DFAEA58D8}" type="parTrans" cxnId="{831A1955-4250-4F15-807F-3483028E1FE5}">
      <dgm:prSet/>
      <dgm:spPr/>
      <dgm:t>
        <a:bodyPr/>
        <a:lstStyle/>
        <a:p>
          <a:endParaRPr lang="en-US"/>
        </a:p>
      </dgm:t>
    </dgm:pt>
    <dgm:pt modelId="{C9BFACF2-A34C-49CD-A1AA-6F71F4516F54}" type="sibTrans" cxnId="{831A1955-4250-4F15-807F-3483028E1FE5}">
      <dgm:prSet/>
      <dgm:spPr/>
      <dgm:t>
        <a:bodyPr/>
        <a:lstStyle/>
        <a:p>
          <a:endParaRPr lang="en-US"/>
        </a:p>
      </dgm:t>
    </dgm:pt>
    <dgm:pt modelId="{EF6F36FB-95CA-4F27-AD18-71B4F8062150}" type="pres">
      <dgm:prSet presAssocID="{0622C8D4-ED45-4E8C-A6FC-FFB353A60A2A}" presName="linear" presStyleCnt="0">
        <dgm:presLayoutVars>
          <dgm:animLvl val="lvl"/>
          <dgm:resizeHandles val="exact"/>
        </dgm:presLayoutVars>
      </dgm:prSet>
      <dgm:spPr/>
      <dgm:t>
        <a:bodyPr/>
        <a:lstStyle/>
        <a:p>
          <a:endParaRPr lang="en-US"/>
        </a:p>
      </dgm:t>
    </dgm:pt>
    <dgm:pt modelId="{0D75E8FC-D60D-4924-B423-BE4A05498E95}" type="pres">
      <dgm:prSet presAssocID="{4E72B2F7-3CFA-4EED-8FC4-8160B9BE1299}" presName="parentText" presStyleLbl="node1" presStyleIdx="0" presStyleCnt="3">
        <dgm:presLayoutVars>
          <dgm:chMax val="0"/>
          <dgm:bulletEnabled val="1"/>
        </dgm:presLayoutVars>
      </dgm:prSet>
      <dgm:spPr/>
      <dgm:t>
        <a:bodyPr/>
        <a:lstStyle/>
        <a:p>
          <a:endParaRPr lang="en-US"/>
        </a:p>
      </dgm:t>
    </dgm:pt>
    <dgm:pt modelId="{237C78A5-4460-4D4A-9C98-C131DF68CD30}" type="pres">
      <dgm:prSet presAssocID="{4E72B2F7-3CFA-4EED-8FC4-8160B9BE1299}" presName="childText" presStyleLbl="revTx" presStyleIdx="0" presStyleCnt="2">
        <dgm:presLayoutVars>
          <dgm:bulletEnabled val="1"/>
        </dgm:presLayoutVars>
      </dgm:prSet>
      <dgm:spPr/>
      <dgm:t>
        <a:bodyPr/>
        <a:lstStyle/>
        <a:p>
          <a:endParaRPr lang="en-US"/>
        </a:p>
      </dgm:t>
    </dgm:pt>
    <dgm:pt modelId="{43B725FC-0F3C-4715-9FB2-DBFC471AC46B}" type="pres">
      <dgm:prSet presAssocID="{DBA82F10-76D6-4DFA-8914-107F684C7A3F}" presName="parentText" presStyleLbl="node1" presStyleIdx="1" presStyleCnt="3">
        <dgm:presLayoutVars>
          <dgm:chMax val="0"/>
          <dgm:bulletEnabled val="1"/>
        </dgm:presLayoutVars>
      </dgm:prSet>
      <dgm:spPr/>
      <dgm:t>
        <a:bodyPr/>
        <a:lstStyle/>
        <a:p>
          <a:endParaRPr lang="en-US"/>
        </a:p>
      </dgm:t>
    </dgm:pt>
    <dgm:pt modelId="{C60A0B21-2BCD-467D-ADD3-0A2B342BFF76}" type="pres">
      <dgm:prSet presAssocID="{5DAD9F52-1B7C-4765-AAE2-BCA852C07530}" presName="spacer" presStyleCnt="0"/>
      <dgm:spPr/>
    </dgm:pt>
    <dgm:pt modelId="{3845DAE5-C030-426B-8DCF-F526673E064F}" type="pres">
      <dgm:prSet presAssocID="{F03387E9-60A6-475F-9815-DCC4D9EA3FC9}" presName="parentText" presStyleLbl="node1" presStyleIdx="2" presStyleCnt="3" custLinFactY="48077" custLinFactNeighborX="2702" custLinFactNeighborY="100000">
        <dgm:presLayoutVars>
          <dgm:chMax val="0"/>
          <dgm:bulletEnabled val="1"/>
        </dgm:presLayoutVars>
      </dgm:prSet>
      <dgm:spPr/>
      <dgm:t>
        <a:bodyPr/>
        <a:lstStyle/>
        <a:p>
          <a:endParaRPr lang="en-US"/>
        </a:p>
      </dgm:t>
    </dgm:pt>
    <dgm:pt modelId="{D883E718-3F8E-4BA9-9C60-3A6EB19C2A5F}" type="pres">
      <dgm:prSet presAssocID="{F03387E9-60A6-475F-9815-DCC4D9EA3FC9}" presName="childText" presStyleLbl="revTx" presStyleIdx="1" presStyleCnt="2">
        <dgm:presLayoutVars>
          <dgm:bulletEnabled val="1"/>
        </dgm:presLayoutVars>
      </dgm:prSet>
      <dgm:spPr/>
      <dgm:t>
        <a:bodyPr/>
        <a:lstStyle/>
        <a:p>
          <a:endParaRPr lang="en-US"/>
        </a:p>
      </dgm:t>
    </dgm:pt>
  </dgm:ptLst>
  <dgm:cxnLst>
    <dgm:cxn modelId="{D34B15BF-0C17-49A1-B94C-5A7788A852DC}" type="presOf" srcId="{DBA82F10-76D6-4DFA-8914-107F684C7A3F}" destId="{43B725FC-0F3C-4715-9FB2-DBFC471AC46B}" srcOrd="0" destOrd="0" presId="urn:microsoft.com/office/officeart/2005/8/layout/vList2"/>
    <dgm:cxn modelId="{831A1955-4250-4F15-807F-3483028E1FE5}" srcId="{0622C8D4-ED45-4E8C-A6FC-FFB353A60A2A}" destId="{F03387E9-60A6-475F-9815-DCC4D9EA3FC9}" srcOrd="2" destOrd="0" parTransId="{BA04CDBD-CB81-43FB-BCAE-074DFAEA58D8}" sibTransId="{C9BFACF2-A34C-49CD-A1AA-6F71F4516F54}"/>
    <dgm:cxn modelId="{042E602D-5EC5-4BB7-946E-A288B108F6C8}" type="presOf" srcId="{347C077A-7EC0-408C-861B-7050D7D1F9D9}" destId="{D883E718-3F8E-4BA9-9C60-3A6EB19C2A5F}" srcOrd="0" destOrd="0" presId="urn:microsoft.com/office/officeart/2005/8/layout/vList2"/>
    <dgm:cxn modelId="{4730A771-4EA4-42DF-BD36-61D5841B2BF4}" srcId="{F03387E9-60A6-475F-9815-DCC4D9EA3FC9}" destId="{347C077A-7EC0-408C-861B-7050D7D1F9D9}" srcOrd="0" destOrd="0" parTransId="{3D67DDB1-7A42-4ECD-AC5D-B924FB0DABCA}" sibTransId="{B508802B-7EBB-4A4E-999C-5067458E8F9B}"/>
    <dgm:cxn modelId="{6F2267F5-E6CB-48E3-A785-87C9301887D2}" srcId="{4E72B2F7-3CFA-4EED-8FC4-8160B9BE1299}" destId="{7F750DE4-518D-4A40-AF01-C0F79C9EB048}" srcOrd="0" destOrd="0" parTransId="{182DF506-FDAB-4A21-A8ED-3FC1019343CA}" sibTransId="{935E8114-75B2-4F01-96D5-8ECFF43ABBD0}"/>
    <dgm:cxn modelId="{2A129380-C77B-473D-A951-B6A88FB74B47}" type="presOf" srcId="{0622C8D4-ED45-4E8C-A6FC-FFB353A60A2A}" destId="{EF6F36FB-95CA-4F27-AD18-71B4F8062150}" srcOrd="0" destOrd="0" presId="urn:microsoft.com/office/officeart/2005/8/layout/vList2"/>
    <dgm:cxn modelId="{961ABF4E-306D-405F-8A9A-83A2FF882B28}" srcId="{0622C8D4-ED45-4E8C-A6FC-FFB353A60A2A}" destId="{4E72B2F7-3CFA-4EED-8FC4-8160B9BE1299}" srcOrd="0" destOrd="0" parTransId="{219E81FC-ADE5-4DB3-8EEA-900372E9CC8A}" sibTransId="{73A24113-0820-4AA9-BECE-707BBB09859F}"/>
    <dgm:cxn modelId="{4866B72F-911C-40E7-B707-BE42C6C1188E}" srcId="{0622C8D4-ED45-4E8C-A6FC-FFB353A60A2A}" destId="{DBA82F10-76D6-4DFA-8914-107F684C7A3F}" srcOrd="1" destOrd="0" parTransId="{034CA805-9CA1-4FD6-AFE7-C79DE1F62D85}" sibTransId="{5DAD9F52-1B7C-4765-AAE2-BCA852C07530}"/>
    <dgm:cxn modelId="{D7677D7B-F38C-42C0-B1B4-0DA00F450BD8}" type="presOf" srcId="{7F750DE4-518D-4A40-AF01-C0F79C9EB048}" destId="{237C78A5-4460-4D4A-9C98-C131DF68CD30}" srcOrd="0" destOrd="0" presId="urn:microsoft.com/office/officeart/2005/8/layout/vList2"/>
    <dgm:cxn modelId="{7DBA0626-9A66-4C5E-9FC1-99EC4C3CB538}" type="presOf" srcId="{F03387E9-60A6-475F-9815-DCC4D9EA3FC9}" destId="{3845DAE5-C030-426B-8DCF-F526673E064F}" srcOrd="0" destOrd="0" presId="urn:microsoft.com/office/officeart/2005/8/layout/vList2"/>
    <dgm:cxn modelId="{377D994D-852C-44B8-8F02-5697EDCA41EB}" type="presOf" srcId="{4E72B2F7-3CFA-4EED-8FC4-8160B9BE1299}" destId="{0D75E8FC-D60D-4924-B423-BE4A05498E95}" srcOrd="0" destOrd="0" presId="urn:microsoft.com/office/officeart/2005/8/layout/vList2"/>
    <dgm:cxn modelId="{F76C0DA6-7306-4FC1-9F83-50A77EE4CC25}" type="presParOf" srcId="{EF6F36FB-95CA-4F27-AD18-71B4F8062150}" destId="{0D75E8FC-D60D-4924-B423-BE4A05498E95}" srcOrd="0" destOrd="0" presId="urn:microsoft.com/office/officeart/2005/8/layout/vList2"/>
    <dgm:cxn modelId="{7B5E80A8-51FA-4FD2-B32F-4BA2B9A28203}" type="presParOf" srcId="{EF6F36FB-95CA-4F27-AD18-71B4F8062150}" destId="{237C78A5-4460-4D4A-9C98-C131DF68CD30}" srcOrd="1" destOrd="0" presId="urn:microsoft.com/office/officeart/2005/8/layout/vList2"/>
    <dgm:cxn modelId="{EE82A4FB-F3C2-4AF4-AC1F-BEF62CDE4692}" type="presParOf" srcId="{EF6F36FB-95CA-4F27-AD18-71B4F8062150}" destId="{43B725FC-0F3C-4715-9FB2-DBFC471AC46B}" srcOrd="2" destOrd="0" presId="urn:microsoft.com/office/officeart/2005/8/layout/vList2"/>
    <dgm:cxn modelId="{357D2096-D50F-4A68-B20A-5EB0F9DFC450}" type="presParOf" srcId="{EF6F36FB-95CA-4F27-AD18-71B4F8062150}" destId="{C60A0B21-2BCD-467D-ADD3-0A2B342BFF76}" srcOrd="3" destOrd="0" presId="urn:microsoft.com/office/officeart/2005/8/layout/vList2"/>
    <dgm:cxn modelId="{CA60D461-AD17-4607-A12D-084A72F2AE94}" type="presParOf" srcId="{EF6F36FB-95CA-4F27-AD18-71B4F8062150}" destId="{3845DAE5-C030-426B-8DCF-F526673E064F}" srcOrd="4" destOrd="0" presId="urn:microsoft.com/office/officeart/2005/8/layout/vList2"/>
    <dgm:cxn modelId="{C239CF01-4AEB-4096-BFB9-5F58F83C833C}" type="presParOf" srcId="{EF6F36FB-95CA-4F27-AD18-71B4F8062150}" destId="{D883E718-3F8E-4BA9-9C60-3A6EB19C2A5F}"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22C8D4-ED45-4E8C-A6FC-FFB353A60A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E72B2F7-3CFA-4EED-8FC4-8160B9BE1299}">
      <dgm:prSet phldrT="[Text]"/>
      <dgm:spPr/>
      <dgm:t>
        <a:bodyPr/>
        <a:lstStyle/>
        <a:p>
          <a:r>
            <a:rPr lang="en-US" altLang="zh-TW" dirty="0" smtClean="0"/>
            <a:t>Red Light-No</a:t>
          </a:r>
          <a:r>
            <a:rPr lang="zh-TW" altLang="en-US" dirty="0" smtClean="0"/>
            <a:t> 紅燈</a:t>
          </a:r>
          <a:r>
            <a:rPr lang="en-US" altLang="zh-TW" dirty="0" smtClean="0"/>
            <a:t>-</a:t>
          </a:r>
          <a:r>
            <a:rPr lang="zh-TW" altLang="en-US" dirty="0" smtClean="0"/>
            <a:t>不</a:t>
          </a:r>
          <a:endParaRPr lang="en-US" dirty="0"/>
        </a:p>
      </dgm:t>
    </dgm:pt>
    <dgm:pt modelId="{219E81FC-ADE5-4DB3-8EEA-900372E9CC8A}" type="parTrans" cxnId="{961ABF4E-306D-405F-8A9A-83A2FF882B28}">
      <dgm:prSet/>
      <dgm:spPr/>
      <dgm:t>
        <a:bodyPr/>
        <a:lstStyle/>
        <a:p>
          <a:endParaRPr lang="en-US"/>
        </a:p>
      </dgm:t>
    </dgm:pt>
    <dgm:pt modelId="{73A24113-0820-4AA9-BECE-707BBB09859F}" type="sibTrans" cxnId="{961ABF4E-306D-405F-8A9A-83A2FF882B28}">
      <dgm:prSet/>
      <dgm:spPr/>
      <dgm:t>
        <a:bodyPr/>
        <a:lstStyle/>
        <a:p>
          <a:endParaRPr lang="en-US"/>
        </a:p>
      </dgm:t>
    </dgm:pt>
    <dgm:pt modelId="{7F750DE4-518D-4A40-AF01-C0F79C9EB048}">
      <dgm:prSet phldrT="[Text]" phldr="1"/>
      <dgm:spPr/>
      <dgm:t>
        <a:bodyPr/>
        <a:lstStyle/>
        <a:p>
          <a:endParaRPr lang="en-US" dirty="0"/>
        </a:p>
      </dgm:t>
    </dgm:pt>
    <dgm:pt modelId="{182DF506-FDAB-4A21-A8ED-3FC1019343CA}" type="parTrans" cxnId="{6F2267F5-E6CB-48E3-A785-87C9301887D2}">
      <dgm:prSet/>
      <dgm:spPr/>
      <dgm:t>
        <a:bodyPr/>
        <a:lstStyle/>
        <a:p>
          <a:endParaRPr lang="en-US"/>
        </a:p>
      </dgm:t>
    </dgm:pt>
    <dgm:pt modelId="{935E8114-75B2-4F01-96D5-8ECFF43ABBD0}" type="sibTrans" cxnId="{6F2267F5-E6CB-48E3-A785-87C9301887D2}">
      <dgm:prSet/>
      <dgm:spPr/>
      <dgm:t>
        <a:bodyPr/>
        <a:lstStyle/>
        <a:p>
          <a:endParaRPr lang="en-US"/>
        </a:p>
      </dgm:t>
    </dgm:pt>
    <dgm:pt modelId="{DBA82F10-76D6-4DFA-8914-107F684C7A3F}">
      <dgm:prSet phldrT="[Text]"/>
      <dgm:spPr/>
      <dgm:t>
        <a:bodyPr/>
        <a:lstStyle/>
        <a:p>
          <a:r>
            <a:rPr lang="zh-TW" altLang="en-US" dirty="0" smtClean="0">
              <a:solidFill>
                <a:srgbClr val="FF0000"/>
              </a:solidFill>
            </a:rPr>
            <a:t>黃燈</a:t>
          </a:r>
          <a:r>
            <a:rPr lang="en-US" altLang="zh-TW" dirty="0" smtClean="0">
              <a:solidFill>
                <a:srgbClr val="FF0000"/>
              </a:solidFill>
            </a:rPr>
            <a:t>-Slow Down and Wait </a:t>
          </a:r>
          <a:r>
            <a:rPr lang="zh-TW" altLang="en-US" dirty="0" smtClean="0">
              <a:solidFill>
                <a:srgbClr val="FF0000"/>
              </a:solidFill>
            </a:rPr>
            <a:t>黃燈</a:t>
          </a:r>
          <a:r>
            <a:rPr lang="en-US" altLang="zh-TW" dirty="0" smtClean="0">
              <a:solidFill>
                <a:srgbClr val="FF0000"/>
              </a:solidFill>
            </a:rPr>
            <a:t>-</a:t>
          </a:r>
          <a:r>
            <a:rPr lang="zh-TW" altLang="en-US" dirty="0" smtClean="0">
              <a:solidFill>
                <a:srgbClr val="FF0000"/>
              </a:solidFill>
            </a:rPr>
            <a:t>慢下來</a:t>
          </a:r>
          <a:r>
            <a:rPr lang="en-US" altLang="zh-TW" dirty="0" smtClean="0">
              <a:solidFill>
                <a:srgbClr val="FF0000"/>
              </a:solidFill>
            </a:rPr>
            <a:t>,</a:t>
          </a:r>
          <a:r>
            <a:rPr lang="zh-TW" altLang="en-US" dirty="0" smtClean="0">
              <a:solidFill>
                <a:srgbClr val="FF0000"/>
              </a:solidFill>
            </a:rPr>
            <a:t> 等一下</a:t>
          </a:r>
          <a:endParaRPr lang="en-US" dirty="0">
            <a:solidFill>
              <a:srgbClr val="FF0000"/>
            </a:solidFill>
          </a:endParaRPr>
        </a:p>
      </dgm:t>
    </dgm:pt>
    <dgm:pt modelId="{034CA805-9CA1-4FD6-AFE7-C79DE1F62D85}" type="parTrans" cxnId="{4866B72F-911C-40E7-B707-BE42C6C1188E}">
      <dgm:prSet/>
      <dgm:spPr/>
      <dgm:t>
        <a:bodyPr/>
        <a:lstStyle/>
        <a:p>
          <a:endParaRPr lang="en-US"/>
        </a:p>
      </dgm:t>
    </dgm:pt>
    <dgm:pt modelId="{5DAD9F52-1B7C-4765-AAE2-BCA852C07530}" type="sibTrans" cxnId="{4866B72F-911C-40E7-B707-BE42C6C1188E}">
      <dgm:prSet/>
      <dgm:spPr/>
      <dgm:t>
        <a:bodyPr/>
        <a:lstStyle/>
        <a:p>
          <a:endParaRPr lang="en-US"/>
        </a:p>
      </dgm:t>
    </dgm:pt>
    <dgm:pt modelId="{347C077A-7EC0-408C-861B-7050D7D1F9D9}">
      <dgm:prSet phldrT="[Text]" phldr="1"/>
      <dgm:spPr/>
      <dgm:t>
        <a:bodyPr/>
        <a:lstStyle/>
        <a:p>
          <a:endParaRPr lang="en-US" dirty="0"/>
        </a:p>
      </dgm:t>
    </dgm:pt>
    <dgm:pt modelId="{3D67DDB1-7A42-4ECD-AC5D-B924FB0DABCA}" type="parTrans" cxnId="{4730A771-4EA4-42DF-BD36-61D5841B2BF4}">
      <dgm:prSet/>
      <dgm:spPr/>
      <dgm:t>
        <a:bodyPr/>
        <a:lstStyle/>
        <a:p>
          <a:endParaRPr lang="en-US"/>
        </a:p>
      </dgm:t>
    </dgm:pt>
    <dgm:pt modelId="{B508802B-7EBB-4A4E-999C-5067458E8F9B}" type="sibTrans" cxnId="{4730A771-4EA4-42DF-BD36-61D5841B2BF4}">
      <dgm:prSet/>
      <dgm:spPr/>
      <dgm:t>
        <a:bodyPr/>
        <a:lstStyle/>
        <a:p>
          <a:endParaRPr lang="en-US"/>
        </a:p>
      </dgm:t>
    </dgm:pt>
    <dgm:pt modelId="{F03387E9-60A6-475F-9815-DCC4D9EA3FC9}">
      <dgm:prSet phldrT="[Text]"/>
      <dgm:spPr/>
      <dgm:t>
        <a:bodyPr/>
        <a:lstStyle/>
        <a:p>
          <a:r>
            <a:rPr lang="en-US" altLang="zh-TW" dirty="0" smtClean="0"/>
            <a:t>Green Light-Yes, </a:t>
          </a:r>
          <a:r>
            <a:rPr lang="zh-TW" altLang="en-US" dirty="0" smtClean="0"/>
            <a:t>綠燈</a:t>
          </a:r>
          <a:r>
            <a:rPr lang="en-US" altLang="zh-TW" dirty="0" smtClean="0"/>
            <a:t>-</a:t>
          </a:r>
          <a:r>
            <a:rPr lang="zh-TW" altLang="en-US" dirty="0" smtClean="0"/>
            <a:t>好的</a:t>
          </a:r>
          <a:r>
            <a:rPr lang="en-US" altLang="zh-TW" dirty="0" smtClean="0"/>
            <a:t>.</a:t>
          </a:r>
          <a:endParaRPr lang="en-US" dirty="0"/>
        </a:p>
      </dgm:t>
    </dgm:pt>
    <dgm:pt modelId="{BA04CDBD-CB81-43FB-BCAE-074DFAEA58D8}" type="parTrans" cxnId="{831A1955-4250-4F15-807F-3483028E1FE5}">
      <dgm:prSet/>
      <dgm:spPr/>
      <dgm:t>
        <a:bodyPr/>
        <a:lstStyle/>
        <a:p>
          <a:endParaRPr lang="en-US"/>
        </a:p>
      </dgm:t>
    </dgm:pt>
    <dgm:pt modelId="{C9BFACF2-A34C-49CD-A1AA-6F71F4516F54}" type="sibTrans" cxnId="{831A1955-4250-4F15-807F-3483028E1FE5}">
      <dgm:prSet/>
      <dgm:spPr/>
      <dgm:t>
        <a:bodyPr/>
        <a:lstStyle/>
        <a:p>
          <a:endParaRPr lang="en-US"/>
        </a:p>
      </dgm:t>
    </dgm:pt>
    <dgm:pt modelId="{EF6F36FB-95CA-4F27-AD18-71B4F8062150}" type="pres">
      <dgm:prSet presAssocID="{0622C8D4-ED45-4E8C-A6FC-FFB353A60A2A}" presName="linear" presStyleCnt="0">
        <dgm:presLayoutVars>
          <dgm:animLvl val="lvl"/>
          <dgm:resizeHandles val="exact"/>
        </dgm:presLayoutVars>
      </dgm:prSet>
      <dgm:spPr/>
      <dgm:t>
        <a:bodyPr/>
        <a:lstStyle/>
        <a:p>
          <a:endParaRPr lang="en-US"/>
        </a:p>
      </dgm:t>
    </dgm:pt>
    <dgm:pt modelId="{0D75E8FC-D60D-4924-B423-BE4A05498E95}" type="pres">
      <dgm:prSet presAssocID="{4E72B2F7-3CFA-4EED-8FC4-8160B9BE1299}" presName="parentText" presStyleLbl="node1" presStyleIdx="0" presStyleCnt="3">
        <dgm:presLayoutVars>
          <dgm:chMax val="0"/>
          <dgm:bulletEnabled val="1"/>
        </dgm:presLayoutVars>
      </dgm:prSet>
      <dgm:spPr/>
      <dgm:t>
        <a:bodyPr/>
        <a:lstStyle/>
        <a:p>
          <a:endParaRPr lang="en-US"/>
        </a:p>
      </dgm:t>
    </dgm:pt>
    <dgm:pt modelId="{237C78A5-4460-4D4A-9C98-C131DF68CD30}" type="pres">
      <dgm:prSet presAssocID="{4E72B2F7-3CFA-4EED-8FC4-8160B9BE1299}" presName="childText" presStyleLbl="revTx" presStyleIdx="0" presStyleCnt="2">
        <dgm:presLayoutVars>
          <dgm:bulletEnabled val="1"/>
        </dgm:presLayoutVars>
      </dgm:prSet>
      <dgm:spPr/>
      <dgm:t>
        <a:bodyPr/>
        <a:lstStyle/>
        <a:p>
          <a:endParaRPr lang="en-US"/>
        </a:p>
      </dgm:t>
    </dgm:pt>
    <dgm:pt modelId="{43B725FC-0F3C-4715-9FB2-DBFC471AC46B}" type="pres">
      <dgm:prSet presAssocID="{DBA82F10-76D6-4DFA-8914-107F684C7A3F}" presName="parentText" presStyleLbl="node1" presStyleIdx="1" presStyleCnt="3">
        <dgm:presLayoutVars>
          <dgm:chMax val="0"/>
          <dgm:bulletEnabled val="1"/>
        </dgm:presLayoutVars>
      </dgm:prSet>
      <dgm:spPr/>
      <dgm:t>
        <a:bodyPr/>
        <a:lstStyle/>
        <a:p>
          <a:endParaRPr lang="en-US"/>
        </a:p>
      </dgm:t>
    </dgm:pt>
    <dgm:pt modelId="{C60A0B21-2BCD-467D-ADD3-0A2B342BFF76}" type="pres">
      <dgm:prSet presAssocID="{5DAD9F52-1B7C-4765-AAE2-BCA852C07530}" presName="spacer" presStyleCnt="0"/>
      <dgm:spPr/>
    </dgm:pt>
    <dgm:pt modelId="{3845DAE5-C030-426B-8DCF-F526673E064F}" type="pres">
      <dgm:prSet presAssocID="{F03387E9-60A6-475F-9815-DCC4D9EA3FC9}" presName="parentText" presStyleLbl="node1" presStyleIdx="2" presStyleCnt="3" custLinFactY="48077" custLinFactNeighborX="2702" custLinFactNeighborY="100000">
        <dgm:presLayoutVars>
          <dgm:chMax val="0"/>
          <dgm:bulletEnabled val="1"/>
        </dgm:presLayoutVars>
      </dgm:prSet>
      <dgm:spPr/>
      <dgm:t>
        <a:bodyPr/>
        <a:lstStyle/>
        <a:p>
          <a:endParaRPr lang="en-US"/>
        </a:p>
      </dgm:t>
    </dgm:pt>
    <dgm:pt modelId="{D883E718-3F8E-4BA9-9C60-3A6EB19C2A5F}" type="pres">
      <dgm:prSet presAssocID="{F03387E9-60A6-475F-9815-DCC4D9EA3FC9}" presName="childText" presStyleLbl="revTx" presStyleIdx="1" presStyleCnt="2">
        <dgm:presLayoutVars>
          <dgm:bulletEnabled val="1"/>
        </dgm:presLayoutVars>
      </dgm:prSet>
      <dgm:spPr/>
      <dgm:t>
        <a:bodyPr/>
        <a:lstStyle/>
        <a:p>
          <a:endParaRPr lang="en-US"/>
        </a:p>
      </dgm:t>
    </dgm:pt>
  </dgm:ptLst>
  <dgm:cxnLst>
    <dgm:cxn modelId="{D34B15BF-0C17-49A1-B94C-5A7788A852DC}" type="presOf" srcId="{DBA82F10-76D6-4DFA-8914-107F684C7A3F}" destId="{43B725FC-0F3C-4715-9FB2-DBFC471AC46B}" srcOrd="0" destOrd="0" presId="urn:microsoft.com/office/officeart/2005/8/layout/vList2"/>
    <dgm:cxn modelId="{831A1955-4250-4F15-807F-3483028E1FE5}" srcId="{0622C8D4-ED45-4E8C-A6FC-FFB353A60A2A}" destId="{F03387E9-60A6-475F-9815-DCC4D9EA3FC9}" srcOrd="2" destOrd="0" parTransId="{BA04CDBD-CB81-43FB-BCAE-074DFAEA58D8}" sibTransId="{C9BFACF2-A34C-49CD-A1AA-6F71F4516F54}"/>
    <dgm:cxn modelId="{042E602D-5EC5-4BB7-946E-A288B108F6C8}" type="presOf" srcId="{347C077A-7EC0-408C-861B-7050D7D1F9D9}" destId="{D883E718-3F8E-4BA9-9C60-3A6EB19C2A5F}" srcOrd="0" destOrd="0" presId="urn:microsoft.com/office/officeart/2005/8/layout/vList2"/>
    <dgm:cxn modelId="{4730A771-4EA4-42DF-BD36-61D5841B2BF4}" srcId="{F03387E9-60A6-475F-9815-DCC4D9EA3FC9}" destId="{347C077A-7EC0-408C-861B-7050D7D1F9D9}" srcOrd="0" destOrd="0" parTransId="{3D67DDB1-7A42-4ECD-AC5D-B924FB0DABCA}" sibTransId="{B508802B-7EBB-4A4E-999C-5067458E8F9B}"/>
    <dgm:cxn modelId="{2A129380-C77B-473D-A951-B6A88FB74B47}" type="presOf" srcId="{0622C8D4-ED45-4E8C-A6FC-FFB353A60A2A}" destId="{EF6F36FB-95CA-4F27-AD18-71B4F8062150}" srcOrd="0" destOrd="0" presId="urn:microsoft.com/office/officeart/2005/8/layout/vList2"/>
    <dgm:cxn modelId="{6F2267F5-E6CB-48E3-A785-87C9301887D2}" srcId="{4E72B2F7-3CFA-4EED-8FC4-8160B9BE1299}" destId="{7F750DE4-518D-4A40-AF01-C0F79C9EB048}" srcOrd="0" destOrd="0" parTransId="{182DF506-FDAB-4A21-A8ED-3FC1019343CA}" sibTransId="{935E8114-75B2-4F01-96D5-8ECFF43ABBD0}"/>
    <dgm:cxn modelId="{961ABF4E-306D-405F-8A9A-83A2FF882B28}" srcId="{0622C8D4-ED45-4E8C-A6FC-FFB353A60A2A}" destId="{4E72B2F7-3CFA-4EED-8FC4-8160B9BE1299}" srcOrd="0" destOrd="0" parTransId="{219E81FC-ADE5-4DB3-8EEA-900372E9CC8A}" sibTransId="{73A24113-0820-4AA9-BECE-707BBB09859F}"/>
    <dgm:cxn modelId="{4866B72F-911C-40E7-B707-BE42C6C1188E}" srcId="{0622C8D4-ED45-4E8C-A6FC-FFB353A60A2A}" destId="{DBA82F10-76D6-4DFA-8914-107F684C7A3F}" srcOrd="1" destOrd="0" parTransId="{034CA805-9CA1-4FD6-AFE7-C79DE1F62D85}" sibTransId="{5DAD9F52-1B7C-4765-AAE2-BCA852C07530}"/>
    <dgm:cxn modelId="{D7677D7B-F38C-42C0-B1B4-0DA00F450BD8}" type="presOf" srcId="{7F750DE4-518D-4A40-AF01-C0F79C9EB048}" destId="{237C78A5-4460-4D4A-9C98-C131DF68CD30}" srcOrd="0" destOrd="0" presId="urn:microsoft.com/office/officeart/2005/8/layout/vList2"/>
    <dgm:cxn modelId="{7DBA0626-9A66-4C5E-9FC1-99EC4C3CB538}" type="presOf" srcId="{F03387E9-60A6-475F-9815-DCC4D9EA3FC9}" destId="{3845DAE5-C030-426B-8DCF-F526673E064F}" srcOrd="0" destOrd="0" presId="urn:microsoft.com/office/officeart/2005/8/layout/vList2"/>
    <dgm:cxn modelId="{377D994D-852C-44B8-8F02-5697EDCA41EB}" type="presOf" srcId="{4E72B2F7-3CFA-4EED-8FC4-8160B9BE1299}" destId="{0D75E8FC-D60D-4924-B423-BE4A05498E95}" srcOrd="0" destOrd="0" presId="urn:microsoft.com/office/officeart/2005/8/layout/vList2"/>
    <dgm:cxn modelId="{F76C0DA6-7306-4FC1-9F83-50A77EE4CC25}" type="presParOf" srcId="{EF6F36FB-95CA-4F27-AD18-71B4F8062150}" destId="{0D75E8FC-D60D-4924-B423-BE4A05498E95}" srcOrd="0" destOrd="0" presId="urn:microsoft.com/office/officeart/2005/8/layout/vList2"/>
    <dgm:cxn modelId="{7B5E80A8-51FA-4FD2-B32F-4BA2B9A28203}" type="presParOf" srcId="{EF6F36FB-95CA-4F27-AD18-71B4F8062150}" destId="{237C78A5-4460-4D4A-9C98-C131DF68CD30}" srcOrd="1" destOrd="0" presId="urn:microsoft.com/office/officeart/2005/8/layout/vList2"/>
    <dgm:cxn modelId="{EE82A4FB-F3C2-4AF4-AC1F-BEF62CDE4692}" type="presParOf" srcId="{EF6F36FB-95CA-4F27-AD18-71B4F8062150}" destId="{43B725FC-0F3C-4715-9FB2-DBFC471AC46B}" srcOrd="2" destOrd="0" presId="urn:microsoft.com/office/officeart/2005/8/layout/vList2"/>
    <dgm:cxn modelId="{357D2096-D50F-4A68-B20A-5EB0F9DFC450}" type="presParOf" srcId="{EF6F36FB-95CA-4F27-AD18-71B4F8062150}" destId="{C60A0B21-2BCD-467D-ADD3-0A2B342BFF76}" srcOrd="3" destOrd="0" presId="urn:microsoft.com/office/officeart/2005/8/layout/vList2"/>
    <dgm:cxn modelId="{CA60D461-AD17-4607-A12D-084A72F2AE94}" type="presParOf" srcId="{EF6F36FB-95CA-4F27-AD18-71B4F8062150}" destId="{3845DAE5-C030-426B-8DCF-F526673E064F}" srcOrd="4" destOrd="0" presId="urn:microsoft.com/office/officeart/2005/8/layout/vList2"/>
    <dgm:cxn modelId="{C239CF01-4AEB-4096-BFB9-5F58F83C833C}" type="presParOf" srcId="{EF6F36FB-95CA-4F27-AD18-71B4F8062150}" destId="{D883E718-3F8E-4BA9-9C60-3A6EB19C2A5F}"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5E8FC-D60D-4924-B423-BE4A05498E95}">
      <dsp:nvSpPr>
        <dsp:cNvPr id="0" name=""/>
        <dsp:cNvSpPr/>
      </dsp:nvSpPr>
      <dsp:spPr>
        <a:xfrm>
          <a:off x="0" y="888349"/>
          <a:ext cx="4090796"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altLang="zh-TW" sz="3300" kern="1200" dirty="0" smtClean="0">
              <a:solidFill>
                <a:srgbClr val="FF0000"/>
              </a:solidFill>
            </a:rPr>
            <a:t>Red Light-No</a:t>
          </a:r>
          <a:r>
            <a:rPr lang="zh-TW" altLang="en-US" sz="3300" kern="1200" dirty="0" smtClean="0">
              <a:solidFill>
                <a:srgbClr val="FF0000"/>
              </a:solidFill>
            </a:rPr>
            <a:t> 紅燈</a:t>
          </a:r>
          <a:r>
            <a:rPr lang="en-US" altLang="zh-TW" sz="3300" kern="1200" dirty="0" smtClean="0">
              <a:solidFill>
                <a:srgbClr val="FF0000"/>
              </a:solidFill>
            </a:rPr>
            <a:t>-</a:t>
          </a:r>
          <a:r>
            <a:rPr lang="zh-TW" altLang="en-US" sz="3300" kern="1200" dirty="0" smtClean="0">
              <a:solidFill>
                <a:srgbClr val="FF0000"/>
              </a:solidFill>
            </a:rPr>
            <a:t>不</a:t>
          </a:r>
          <a:endParaRPr lang="en-US" sz="3300" kern="1200" dirty="0">
            <a:solidFill>
              <a:srgbClr val="FF0000"/>
            </a:solidFill>
          </a:endParaRPr>
        </a:p>
      </dsp:txBody>
      <dsp:txXfrm>
        <a:off x="40523" y="928872"/>
        <a:ext cx="4009750" cy="749069"/>
      </dsp:txXfrm>
    </dsp:sp>
    <dsp:sp modelId="{237C78A5-4460-4D4A-9C98-C131DF68CD30}">
      <dsp:nvSpPr>
        <dsp:cNvPr id="0" name=""/>
        <dsp:cNvSpPr/>
      </dsp:nvSpPr>
      <dsp:spPr>
        <a:xfrm>
          <a:off x="0" y="1718464"/>
          <a:ext cx="4090796"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1718464"/>
        <a:ext cx="4090796" cy="546480"/>
      </dsp:txXfrm>
    </dsp:sp>
    <dsp:sp modelId="{43B725FC-0F3C-4715-9FB2-DBFC471AC46B}">
      <dsp:nvSpPr>
        <dsp:cNvPr id="0" name=""/>
        <dsp:cNvSpPr/>
      </dsp:nvSpPr>
      <dsp:spPr>
        <a:xfrm>
          <a:off x="0" y="2264944"/>
          <a:ext cx="4090796"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endParaRPr lang="en-US" sz="3300" kern="1200" dirty="0"/>
        </a:p>
      </dsp:txBody>
      <dsp:txXfrm>
        <a:off x="40523" y="2305467"/>
        <a:ext cx="4009750" cy="749069"/>
      </dsp:txXfrm>
    </dsp:sp>
    <dsp:sp modelId="{3845DAE5-C030-426B-8DCF-F526673E064F}">
      <dsp:nvSpPr>
        <dsp:cNvPr id="0" name=""/>
        <dsp:cNvSpPr/>
      </dsp:nvSpPr>
      <dsp:spPr>
        <a:xfrm>
          <a:off x="0" y="4135674"/>
          <a:ext cx="4090796" cy="83011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endParaRPr lang="en-US" sz="3300" kern="1200" dirty="0"/>
        </a:p>
      </dsp:txBody>
      <dsp:txXfrm>
        <a:off x="40523" y="4176197"/>
        <a:ext cx="4009750" cy="749069"/>
      </dsp:txXfrm>
    </dsp:sp>
    <dsp:sp modelId="{D883E718-3F8E-4BA9-9C60-3A6EB19C2A5F}">
      <dsp:nvSpPr>
        <dsp:cNvPr id="0" name=""/>
        <dsp:cNvSpPr/>
      </dsp:nvSpPr>
      <dsp:spPr>
        <a:xfrm>
          <a:off x="0" y="4020215"/>
          <a:ext cx="4090796"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4020215"/>
        <a:ext cx="4090796" cy="546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5E8FC-D60D-4924-B423-BE4A05498E95}">
      <dsp:nvSpPr>
        <dsp:cNvPr id="0" name=""/>
        <dsp:cNvSpPr/>
      </dsp:nvSpPr>
      <dsp:spPr>
        <a:xfrm>
          <a:off x="0" y="71205"/>
          <a:ext cx="4090796" cy="13748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altLang="zh-TW" sz="3300" kern="1200" dirty="0" smtClean="0"/>
            <a:t>Red Light-No</a:t>
          </a:r>
          <a:r>
            <a:rPr lang="zh-TW" altLang="en-US" sz="3300" kern="1200" dirty="0" smtClean="0"/>
            <a:t> 紅燈</a:t>
          </a:r>
          <a:r>
            <a:rPr lang="en-US" altLang="zh-TW" sz="3300" kern="1200" dirty="0" smtClean="0"/>
            <a:t>-</a:t>
          </a:r>
          <a:r>
            <a:rPr lang="zh-TW" altLang="en-US" sz="3300" kern="1200" dirty="0" smtClean="0"/>
            <a:t>不</a:t>
          </a:r>
          <a:endParaRPr lang="en-US" sz="3300" kern="1200" dirty="0"/>
        </a:p>
      </dsp:txBody>
      <dsp:txXfrm>
        <a:off x="67116" y="138321"/>
        <a:ext cx="3956564" cy="1240645"/>
      </dsp:txXfrm>
    </dsp:sp>
    <dsp:sp modelId="{237C78A5-4460-4D4A-9C98-C131DF68CD30}">
      <dsp:nvSpPr>
        <dsp:cNvPr id="0" name=""/>
        <dsp:cNvSpPr/>
      </dsp:nvSpPr>
      <dsp:spPr>
        <a:xfrm>
          <a:off x="0" y="1446083"/>
          <a:ext cx="4090796"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1446083"/>
        <a:ext cx="4090796" cy="546480"/>
      </dsp:txXfrm>
    </dsp:sp>
    <dsp:sp modelId="{43B725FC-0F3C-4715-9FB2-DBFC471AC46B}">
      <dsp:nvSpPr>
        <dsp:cNvPr id="0" name=""/>
        <dsp:cNvSpPr/>
      </dsp:nvSpPr>
      <dsp:spPr>
        <a:xfrm>
          <a:off x="0" y="1992563"/>
          <a:ext cx="4090796" cy="13748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endParaRPr lang="en-US" sz="3300" kern="1200" dirty="0"/>
        </a:p>
      </dsp:txBody>
      <dsp:txXfrm>
        <a:off x="67116" y="2059679"/>
        <a:ext cx="3956564" cy="1240645"/>
      </dsp:txXfrm>
    </dsp:sp>
    <dsp:sp modelId="{3845DAE5-C030-426B-8DCF-F526673E064F}">
      <dsp:nvSpPr>
        <dsp:cNvPr id="0" name=""/>
        <dsp:cNvSpPr/>
      </dsp:nvSpPr>
      <dsp:spPr>
        <a:xfrm>
          <a:off x="0" y="4080167"/>
          <a:ext cx="4090796" cy="137487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en-US" altLang="zh-TW" sz="3300" kern="1200" dirty="0" smtClean="0">
              <a:solidFill>
                <a:srgbClr val="FF0000"/>
              </a:solidFill>
            </a:rPr>
            <a:t>Green Light-Yes, </a:t>
          </a:r>
          <a:r>
            <a:rPr lang="zh-TW" altLang="en-US" sz="3300" kern="1200" dirty="0" smtClean="0">
              <a:solidFill>
                <a:srgbClr val="FF0000"/>
              </a:solidFill>
            </a:rPr>
            <a:t>綠燈</a:t>
          </a:r>
          <a:r>
            <a:rPr lang="en-US" altLang="zh-TW" sz="3300" kern="1200" dirty="0" smtClean="0">
              <a:solidFill>
                <a:srgbClr val="FF0000"/>
              </a:solidFill>
            </a:rPr>
            <a:t>-</a:t>
          </a:r>
          <a:r>
            <a:rPr lang="zh-TW" altLang="en-US" sz="3300" kern="1200" dirty="0" smtClean="0">
              <a:solidFill>
                <a:srgbClr val="FF0000"/>
              </a:solidFill>
            </a:rPr>
            <a:t>好的</a:t>
          </a:r>
          <a:r>
            <a:rPr lang="en-US" altLang="zh-TW" sz="3300" kern="1200" dirty="0" smtClean="0">
              <a:solidFill>
                <a:srgbClr val="FF0000"/>
              </a:solidFill>
            </a:rPr>
            <a:t>.</a:t>
          </a:r>
          <a:endParaRPr lang="en-US" sz="3300" kern="1200" dirty="0">
            <a:solidFill>
              <a:srgbClr val="FF0000"/>
            </a:solidFill>
          </a:endParaRPr>
        </a:p>
      </dsp:txBody>
      <dsp:txXfrm>
        <a:off x="67116" y="4147283"/>
        <a:ext cx="3956564" cy="1240645"/>
      </dsp:txXfrm>
    </dsp:sp>
    <dsp:sp modelId="{D883E718-3F8E-4BA9-9C60-3A6EB19C2A5F}">
      <dsp:nvSpPr>
        <dsp:cNvPr id="0" name=""/>
        <dsp:cNvSpPr/>
      </dsp:nvSpPr>
      <dsp:spPr>
        <a:xfrm>
          <a:off x="0" y="4837359"/>
          <a:ext cx="4090796"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41910" rIns="234696" bIns="41910" numCol="1" spcCol="1270" anchor="t" anchorCtr="0">
          <a:noAutofit/>
        </a:bodyPr>
        <a:lstStyle/>
        <a:p>
          <a:pPr marL="228600" lvl="1" indent="-228600" algn="l" defTabSz="1155700">
            <a:lnSpc>
              <a:spcPct val="90000"/>
            </a:lnSpc>
            <a:spcBef>
              <a:spcPct val="0"/>
            </a:spcBef>
            <a:spcAft>
              <a:spcPct val="20000"/>
            </a:spcAft>
            <a:buChar char="••"/>
          </a:pPr>
          <a:endParaRPr lang="en-US" sz="2600" kern="1200" dirty="0"/>
        </a:p>
      </dsp:txBody>
      <dsp:txXfrm>
        <a:off x="0" y="4837359"/>
        <a:ext cx="4090796" cy="5464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75E8FC-D60D-4924-B423-BE4A05498E95}">
      <dsp:nvSpPr>
        <dsp:cNvPr id="0" name=""/>
        <dsp:cNvSpPr/>
      </dsp:nvSpPr>
      <dsp:spPr>
        <a:xfrm>
          <a:off x="0" y="501442"/>
          <a:ext cx="4090796" cy="116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altLang="zh-TW" sz="2700" kern="1200" dirty="0" smtClean="0"/>
            <a:t>Red Light-No</a:t>
          </a:r>
          <a:r>
            <a:rPr lang="zh-TW" altLang="en-US" sz="2700" kern="1200" dirty="0" smtClean="0"/>
            <a:t> 紅燈</a:t>
          </a:r>
          <a:r>
            <a:rPr lang="en-US" altLang="zh-TW" sz="2700" kern="1200" dirty="0" smtClean="0"/>
            <a:t>-</a:t>
          </a:r>
          <a:r>
            <a:rPr lang="zh-TW" altLang="en-US" sz="2700" kern="1200" dirty="0" smtClean="0"/>
            <a:t>不</a:t>
          </a:r>
          <a:endParaRPr lang="en-US" sz="2700" kern="1200" dirty="0"/>
        </a:p>
      </dsp:txBody>
      <dsp:txXfrm>
        <a:off x="56629" y="558071"/>
        <a:ext cx="3977538" cy="1046795"/>
      </dsp:txXfrm>
    </dsp:sp>
    <dsp:sp modelId="{237C78A5-4460-4D4A-9C98-C131DF68CD30}">
      <dsp:nvSpPr>
        <dsp:cNvPr id="0" name=""/>
        <dsp:cNvSpPr/>
      </dsp:nvSpPr>
      <dsp:spPr>
        <a:xfrm>
          <a:off x="0" y="1661495"/>
          <a:ext cx="4090796"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34290" rIns="192024" bIns="34290" numCol="1" spcCol="1270" anchor="t" anchorCtr="0">
          <a:noAutofit/>
        </a:bodyPr>
        <a:lstStyle/>
        <a:p>
          <a:pPr marL="228600" lvl="1" indent="-228600" algn="l" defTabSz="933450">
            <a:lnSpc>
              <a:spcPct val="90000"/>
            </a:lnSpc>
            <a:spcBef>
              <a:spcPct val="0"/>
            </a:spcBef>
            <a:spcAft>
              <a:spcPct val="20000"/>
            </a:spcAft>
            <a:buChar char="••"/>
          </a:pPr>
          <a:endParaRPr lang="en-US" sz="2100" kern="1200" dirty="0"/>
        </a:p>
      </dsp:txBody>
      <dsp:txXfrm>
        <a:off x="0" y="1661495"/>
        <a:ext cx="4090796" cy="447120"/>
      </dsp:txXfrm>
    </dsp:sp>
    <dsp:sp modelId="{43B725FC-0F3C-4715-9FB2-DBFC471AC46B}">
      <dsp:nvSpPr>
        <dsp:cNvPr id="0" name=""/>
        <dsp:cNvSpPr/>
      </dsp:nvSpPr>
      <dsp:spPr>
        <a:xfrm>
          <a:off x="0" y="2108615"/>
          <a:ext cx="4090796" cy="116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zh-TW" altLang="en-US" sz="2700" kern="1200" dirty="0" smtClean="0">
              <a:solidFill>
                <a:srgbClr val="FF0000"/>
              </a:solidFill>
            </a:rPr>
            <a:t>黃燈</a:t>
          </a:r>
          <a:r>
            <a:rPr lang="en-US" altLang="zh-TW" sz="2700" kern="1200" dirty="0" smtClean="0">
              <a:solidFill>
                <a:srgbClr val="FF0000"/>
              </a:solidFill>
            </a:rPr>
            <a:t>-Slow Down and Wait </a:t>
          </a:r>
          <a:r>
            <a:rPr lang="zh-TW" altLang="en-US" sz="2700" kern="1200" dirty="0" smtClean="0">
              <a:solidFill>
                <a:srgbClr val="FF0000"/>
              </a:solidFill>
            </a:rPr>
            <a:t>黃燈</a:t>
          </a:r>
          <a:r>
            <a:rPr lang="en-US" altLang="zh-TW" sz="2700" kern="1200" dirty="0" smtClean="0">
              <a:solidFill>
                <a:srgbClr val="FF0000"/>
              </a:solidFill>
            </a:rPr>
            <a:t>-</a:t>
          </a:r>
          <a:r>
            <a:rPr lang="zh-TW" altLang="en-US" sz="2700" kern="1200" dirty="0" smtClean="0">
              <a:solidFill>
                <a:srgbClr val="FF0000"/>
              </a:solidFill>
            </a:rPr>
            <a:t>慢下來</a:t>
          </a:r>
          <a:r>
            <a:rPr lang="en-US" altLang="zh-TW" sz="2700" kern="1200" dirty="0" smtClean="0">
              <a:solidFill>
                <a:srgbClr val="FF0000"/>
              </a:solidFill>
            </a:rPr>
            <a:t>,</a:t>
          </a:r>
          <a:r>
            <a:rPr lang="zh-TW" altLang="en-US" sz="2700" kern="1200" dirty="0" smtClean="0">
              <a:solidFill>
                <a:srgbClr val="FF0000"/>
              </a:solidFill>
            </a:rPr>
            <a:t> 等一下</a:t>
          </a:r>
          <a:endParaRPr lang="en-US" sz="2700" kern="1200" dirty="0">
            <a:solidFill>
              <a:srgbClr val="FF0000"/>
            </a:solidFill>
          </a:endParaRPr>
        </a:p>
      </dsp:txBody>
      <dsp:txXfrm>
        <a:off x="56629" y="2165244"/>
        <a:ext cx="3977538" cy="1046795"/>
      </dsp:txXfrm>
    </dsp:sp>
    <dsp:sp modelId="{3845DAE5-C030-426B-8DCF-F526673E064F}">
      <dsp:nvSpPr>
        <dsp:cNvPr id="0" name=""/>
        <dsp:cNvSpPr/>
      </dsp:nvSpPr>
      <dsp:spPr>
        <a:xfrm>
          <a:off x="0" y="4294991"/>
          <a:ext cx="4090796" cy="116005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a:lnSpc>
              <a:spcPct val="90000"/>
            </a:lnSpc>
            <a:spcBef>
              <a:spcPct val="0"/>
            </a:spcBef>
            <a:spcAft>
              <a:spcPct val="35000"/>
            </a:spcAft>
          </a:pPr>
          <a:r>
            <a:rPr lang="en-US" altLang="zh-TW" sz="2700" kern="1200" dirty="0" smtClean="0"/>
            <a:t>Green Light-Yes, </a:t>
          </a:r>
          <a:r>
            <a:rPr lang="zh-TW" altLang="en-US" sz="2700" kern="1200" dirty="0" smtClean="0"/>
            <a:t>綠燈</a:t>
          </a:r>
          <a:r>
            <a:rPr lang="en-US" altLang="zh-TW" sz="2700" kern="1200" dirty="0" smtClean="0"/>
            <a:t>-</a:t>
          </a:r>
          <a:r>
            <a:rPr lang="zh-TW" altLang="en-US" sz="2700" kern="1200" dirty="0" smtClean="0"/>
            <a:t>好的</a:t>
          </a:r>
          <a:r>
            <a:rPr lang="en-US" altLang="zh-TW" sz="2700" kern="1200" dirty="0" smtClean="0"/>
            <a:t>.</a:t>
          </a:r>
          <a:endParaRPr lang="en-US" sz="2700" kern="1200" dirty="0"/>
        </a:p>
      </dsp:txBody>
      <dsp:txXfrm>
        <a:off x="56629" y="4351620"/>
        <a:ext cx="3977538" cy="1046795"/>
      </dsp:txXfrm>
    </dsp:sp>
    <dsp:sp modelId="{D883E718-3F8E-4BA9-9C60-3A6EB19C2A5F}">
      <dsp:nvSpPr>
        <dsp:cNvPr id="0" name=""/>
        <dsp:cNvSpPr/>
      </dsp:nvSpPr>
      <dsp:spPr>
        <a:xfrm>
          <a:off x="0" y="4506482"/>
          <a:ext cx="4090796" cy="447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883" tIns="34290" rIns="192024" bIns="34290" numCol="1" spcCol="1270" anchor="t" anchorCtr="0">
          <a:noAutofit/>
        </a:bodyPr>
        <a:lstStyle/>
        <a:p>
          <a:pPr marL="228600" lvl="1" indent="-228600" algn="l" defTabSz="933450">
            <a:lnSpc>
              <a:spcPct val="90000"/>
            </a:lnSpc>
            <a:spcBef>
              <a:spcPct val="0"/>
            </a:spcBef>
            <a:spcAft>
              <a:spcPct val="20000"/>
            </a:spcAft>
            <a:buChar char="••"/>
          </a:pPr>
          <a:endParaRPr lang="en-US" sz="2100" kern="1200" dirty="0"/>
        </a:p>
      </dsp:txBody>
      <dsp:txXfrm>
        <a:off x="0" y="4506482"/>
        <a:ext cx="4090796" cy="447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223D02-ECB9-47E7-A63B-A1898157BA7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55680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23D02-ECB9-47E7-A63B-A1898157BA7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4160679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23D02-ECB9-47E7-A63B-A1898157BA7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2830671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223D02-ECB9-47E7-A63B-A1898157BA7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313184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223D02-ECB9-47E7-A63B-A1898157BA7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61731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223D02-ECB9-47E7-A63B-A1898157BA74}"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2318828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223D02-ECB9-47E7-A63B-A1898157BA74}"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221948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223D02-ECB9-47E7-A63B-A1898157BA74}"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366747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223D02-ECB9-47E7-A63B-A1898157BA74}"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226687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223D02-ECB9-47E7-A63B-A1898157BA74}"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1155342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8223D02-ECB9-47E7-A63B-A1898157BA74}"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81521-D73D-4980-88E0-BC20F1B60EC5}" type="slidenum">
              <a:rPr lang="en-US" smtClean="0"/>
              <a:t>‹#›</a:t>
            </a:fld>
            <a:endParaRPr lang="en-US"/>
          </a:p>
        </p:txBody>
      </p:sp>
    </p:spTree>
    <p:extLst>
      <p:ext uri="{BB962C8B-B14F-4D97-AF65-F5344CB8AC3E}">
        <p14:creationId xmlns:p14="http://schemas.microsoft.com/office/powerpoint/2010/main" val="414486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223D02-ECB9-47E7-A63B-A1898157BA74}"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81521-D73D-4980-88E0-BC20F1B60EC5}" type="slidenum">
              <a:rPr lang="en-US" smtClean="0"/>
              <a:t>‹#›</a:t>
            </a:fld>
            <a:endParaRPr lang="en-US"/>
          </a:p>
        </p:txBody>
      </p:sp>
    </p:spTree>
    <p:extLst>
      <p:ext uri="{BB962C8B-B14F-4D97-AF65-F5344CB8AC3E}">
        <p14:creationId xmlns:p14="http://schemas.microsoft.com/office/powerpoint/2010/main" val="27249186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470112"/>
          </a:xfrm>
        </p:spPr>
        <p:txBody>
          <a:bodyPr>
            <a:normAutofit fontScale="90000"/>
          </a:bodyPr>
          <a:lstStyle/>
          <a:p>
            <a:r>
              <a:rPr lang="en-US" sz="4900" b="1" dirty="0"/>
              <a:t>Peace on Earth to All Whom God Favors </a:t>
            </a:r>
            <a:r>
              <a:rPr lang="en-US" dirty="0"/>
              <a:t/>
            </a:r>
            <a:br>
              <a:rPr lang="en-US" dirty="0"/>
            </a:br>
            <a:r>
              <a:rPr lang="zh-TW" altLang="en-US" b="1" dirty="0"/>
              <a:t>平安歸與地上祂所喜悅的人</a:t>
            </a:r>
            <a:endParaRPr lang="en-US" dirty="0"/>
          </a:p>
        </p:txBody>
      </p:sp>
      <p:sp>
        <p:nvSpPr>
          <p:cNvPr id="3" name="Subtitle 2"/>
          <p:cNvSpPr>
            <a:spLocks noGrp="1"/>
          </p:cNvSpPr>
          <p:nvPr>
            <p:ph type="subTitle" idx="1"/>
          </p:nvPr>
        </p:nvSpPr>
        <p:spPr/>
        <p:txBody>
          <a:bodyPr>
            <a:noAutofit/>
          </a:bodyPr>
          <a:lstStyle/>
          <a:p>
            <a:r>
              <a:rPr lang="en-US" sz="3200" dirty="0" smtClean="0"/>
              <a:t>12/22/2018</a:t>
            </a:r>
          </a:p>
          <a:p>
            <a:r>
              <a:rPr lang="en-US" sz="3200" dirty="0" smtClean="0"/>
              <a:t>Rev. Joseph Chang </a:t>
            </a:r>
            <a:r>
              <a:rPr lang="zh-TW" altLang="en-US" sz="3200" dirty="0" smtClean="0"/>
              <a:t>張玉明牧師</a:t>
            </a:r>
            <a:endParaRPr lang="en-US" altLang="zh-TW" sz="3200" dirty="0" smtClean="0"/>
          </a:p>
          <a:p>
            <a:r>
              <a:rPr lang="en-US" altLang="zh-TW" sz="3200" dirty="0" smtClean="0"/>
              <a:t>BOLGPC</a:t>
            </a:r>
            <a:r>
              <a:rPr lang="zh-TW" altLang="en-US" sz="3200" dirty="0" smtClean="0"/>
              <a:t> 爾灣大公園靈糧堂</a:t>
            </a:r>
            <a:endParaRPr lang="en-US" sz="3200" dirty="0"/>
          </a:p>
        </p:txBody>
      </p:sp>
    </p:spTree>
    <p:extLst>
      <p:ext uri="{BB962C8B-B14F-4D97-AF65-F5344CB8AC3E}">
        <p14:creationId xmlns:p14="http://schemas.microsoft.com/office/powerpoint/2010/main" val="34792746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Glory to God in the Highest! </a:t>
            </a:r>
            <a:r>
              <a:rPr lang="en-US" b="1" dirty="0" smtClean="0"/>
              <a:t/>
            </a:r>
            <a:br>
              <a:rPr lang="en-US" b="1" dirty="0" smtClean="0"/>
            </a:br>
            <a:r>
              <a:rPr lang="zh-TW" altLang="en-US" b="1" dirty="0" smtClean="0"/>
              <a:t>至</a:t>
            </a:r>
            <a:r>
              <a:rPr lang="zh-TW" altLang="en-US" b="1" dirty="0"/>
              <a:t>高之處榮耀歸與神</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t>A. He came as a baby without any defense. </a:t>
            </a:r>
            <a:r>
              <a:rPr lang="zh-TW" altLang="en-US" sz="3200" dirty="0"/>
              <a:t>沒有任何防衛能力的來到世界上</a:t>
            </a:r>
            <a:r>
              <a:rPr lang="en-US" sz="3200" dirty="0"/>
              <a:t>.</a:t>
            </a:r>
          </a:p>
          <a:p>
            <a:r>
              <a:rPr lang="en-US" sz="3200" dirty="0"/>
              <a:t>B. He came as a baby without any demand. </a:t>
            </a:r>
            <a:r>
              <a:rPr lang="zh-TW" altLang="en-US" sz="3200" dirty="0"/>
              <a:t>沒有任何要求的來到世界上</a:t>
            </a:r>
            <a:r>
              <a:rPr lang="en-US" sz="3200" dirty="0"/>
              <a:t>.</a:t>
            </a:r>
          </a:p>
          <a:p>
            <a:r>
              <a:rPr lang="en-US" sz="3200" dirty="0">
                <a:solidFill>
                  <a:srgbClr val="FF0000"/>
                </a:solidFill>
              </a:rPr>
              <a:t>C. He came as a baby without any defect. </a:t>
            </a:r>
            <a:r>
              <a:rPr lang="zh-TW" altLang="en-US" sz="3200" dirty="0">
                <a:solidFill>
                  <a:srgbClr val="FF0000"/>
                </a:solidFill>
              </a:rPr>
              <a:t>沒有任何瑕疵的來到這個世界上</a:t>
            </a:r>
            <a:r>
              <a:rPr lang="en-US" sz="3200" dirty="0">
                <a:solidFill>
                  <a:srgbClr val="FF0000"/>
                </a:solidFill>
              </a:rPr>
              <a:t>.</a:t>
            </a:r>
          </a:p>
          <a:p>
            <a:pPr marL="0" indent="0">
              <a:buNone/>
            </a:pPr>
            <a:endParaRPr lang="en-US" sz="3200" dirty="0"/>
          </a:p>
        </p:txBody>
      </p:sp>
    </p:spTree>
    <p:extLst>
      <p:ext uri="{BB962C8B-B14F-4D97-AF65-F5344CB8AC3E}">
        <p14:creationId xmlns:p14="http://schemas.microsoft.com/office/powerpoint/2010/main" val="3083295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b="1" baseline="30000" dirty="0"/>
              <a:t>29</a:t>
            </a:r>
            <a:r>
              <a:rPr lang="zh-TW" altLang="en-US" sz="3200" b="1" dirty="0"/>
              <a:t>次日，約翰看見耶穌來到他那裡，就說：「看哪，神的羔羊，除去（或作：背負）世人罪孽的！</a:t>
            </a:r>
            <a:r>
              <a:rPr lang="en-US" altLang="zh-TW" sz="3200" b="1" dirty="0"/>
              <a:t>【</a:t>
            </a:r>
            <a:r>
              <a:rPr lang="zh-TW" altLang="en-US" sz="3200" b="1" dirty="0"/>
              <a:t>約</a:t>
            </a:r>
            <a:r>
              <a:rPr lang="en-US" sz="3200" b="1" dirty="0"/>
              <a:t> 1:29</a:t>
            </a:r>
            <a:r>
              <a:rPr lang="en-US" altLang="zh-TW" sz="3200" b="1" dirty="0"/>
              <a:t>】</a:t>
            </a:r>
            <a:r>
              <a:rPr lang="en-US" sz="3200" b="1" dirty="0"/>
              <a:t/>
            </a:r>
            <a:br>
              <a:rPr lang="en-US" sz="3200" b="1" dirty="0"/>
            </a:br>
            <a:endParaRPr lang="en-US" sz="3200" b="1" dirty="0" smtClean="0"/>
          </a:p>
          <a:p>
            <a:r>
              <a:rPr lang="en-US" sz="3200" b="1" baseline="30000" dirty="0" smtClean="0"/>
              <a:t>29</a:t>
            </a:r>
            <a:r>
              <a:rPr lang="en-US" sz="3200" b="1" dirty="0" smtClean="0"/>
              <a:t>The </a:t>
            </a:r>
            <a:r>
              <a:rPr lang="en-US" sz="3200" b="1" dirty="0"/>
              <a:t>next day he saw Jesus coming toward him, and said, "Behold, the Lamb of God, who takes away the sin of the world! </a:t>
            </a:r>
            <a:r>
              <a:rPr lang="en-US" altLang="zh-TW" sz="3200" b="1" dirty="0"/>
              <a:t>【</a:t>
            </a:r>
            <a:r>
              <a:rPr lang="en-US" sz="3200" b="1" dirty="0"/>
              <a:t>John 1:29</a:t>
            </a:r>
            <a:r>
              <a:rPr lang="en-US" altLang="zh-TW" sz="3200" b="1" dirty="0"/>
              <a:t>】</a:t>
            </a:r>
            <a:endParaRPr lang="en-US" sz="3200" b="1" dirty="0"/>
          </a:p>
          <a:p>
            <a:pPr marL="0" indent="0">
              <a:buNone/>
            </a:pPr>
            <a:endParaRPr lang="en-US" dirty="0"/>
          </a:p>
        </p:txBody>
      </p:sp>
    </p:spTree>
    <p:extLst>
      <p:ext uri="{BB962C8B-B14F-4D97-AF65-F5344CB8AC3E}">
        <p14:creationId xmlns:p14="http://schemas.microsoft.com/office/powerpoint/2010/main" val="1371579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II. Peace on Earth to all whom God favors</a:t>
            </a:r>
            <a:r>
              <a:rPr lang="en-US" b="1" dirty="0" smtClean="0"/>
              <a:t>.</a:t>
            </a:r>
            <a:br>
              <a:rPr lang="en-US" b="1" dirty="0" smtClean="0"/>
            </a:br>
            <a:r>
              <a:rPr lang="zh-TW" altLang="en-US" b="1" dirty="0" smtClean="0"/>
              <a:t>地</a:t>
            </a:r>
            <a:r>
              <a:rPr lang="zh-TW" altLang="en-US" b="1" dirty="0"/>
              <a:t>上平安歸與祂所喜悅的人</a:t>
            </a:r>
            <a:r>
              <a:rPr lang="en-US" b="1" dirty="0" smtClean="0"/>
              <a:t>.</a:t>
            </a:r>
            <a:endParaRPr lang="en-US" dirty="0"/>
          </a:p>
        </p:txBody>
      </p:sp>
      <p:sp>
        <p:nvSpPr>
          <p:cNvPr id="3" name="Content Placeholder 2"/>
          <p:cNvSpPr>
            <a:spLocks noGrp="1"/>
          </p:cNvSpPr>
          <p:nvPr>
            <p:ph idx="1"/>
          </p:nvPr>
        </p:nvSpPr>
        <p:spPr/>
        <p:txBody>
          <a:bodyPr>
            <a:normAutofit/>
          </a:bodyPr>
          <a:lstStyle/>
          <a:p>
            <a:r>
              <a:rPr lang="en-US" altLang="zh-TW" sz="3200" dirty="0" smtClean="0"/>
              <a:t>Whom are the ones that God favors?</a:t>
            </a:r>
          </a:p>
          <a:p>
            <a:r>
              <a:rPr lang="zh-TW" altLang="en-US" sz="3200" dirty="0" smtClean="0"/>
              <a:t>誰是神所喜悅的人</a:t>
            </a:r>
            <a:r>
              <a:rPr lang="en-US" altLang="zh-TW" sz="3200" dirty="0" smtClean="0"/>
              <a:t>?</a:t>
            </a:r>
          </a:p>
          <a:p>
            <a:endParaRPr lang="en-US" sz="3200" dirty="0"/>
          </a:p>
          <a:p>
            <a:r>
              <a:rPr lang="en-US" sz="3200" b="1" baseline="30000" dirty="0"/>
              <a:t>12</a:t>
            </a:r>
            <a:r>
              <a:rPr lang="zh-TW" altLang="en-US" sz="3200" b="1" dirty="0"/>
              <a:t>凡接待他的，就是信他名的人，他就賜他們權柄，作神的兒女。</a:t>
            </a:r>
            <a:r>
              <a:rPr lang="en-US" altLang="zh-TW" sz="3200" b="1" dirty="0"/>
              <a:t>【</a:t>
            </a:r>
            <a:r>
              <a:rPr lang="zh-TW" altLang="en-US" sz="3200" b="1" dirty="0"/>
              <a:t>約</a:t>
            </a:r>
            <a:r>
              <a:rPr lang="en-US" sz="3200" b="1" dirty="0"/>
              <a:t> 1:12</a:t>
            </a:r>
            <a:r>
              <a:rPr lang="en-US" altLang="zh-TW" sz="3200" b="1" dirty="0"/>
              <a:t>】</a:t>
            </a:r>
            <a:r>
              <a:rPr lang="en-US" sz="3200" b="1" dirty="0"/>
              <a:t/>
            </a:r>
            <a:br>
              <a:rPr lang="en-US" sz="3200" b="1" dirty="0"/>
            </a:br>
            <a:r>
              <a:rPr lang="en-US" sz="3200" b="1" baseline="30000" dirty="0"/>
              <a:t>12</a:t>
            </a:r>
            <a:r>
              <a:rPr lang="en-US" sz="3200" b="1" dirty="0"/>
              <a:t>But to all who did receive him, who believed in his name, he gave the right to become children of God, </a:t>
            </a:r>
            <a:r>
              <a:rPr lang="en-US" altLang="zh-TW" sz="3200" b="1" dirty="0"/>
              <a:t>【</a:t>
            </a:r>
            <a:r>
              <a:rPr lang="en-US" sz="3200" b="1" dirty="0"/>
              <a:t>John 1:12</a:t>
            </a:r>
            <a:r>
              <a:rPr lang="en-US" altLang="zh-TW" sz="3200" b="1" dirty="0" smtClean="0"/>
              <a:t>】</a:t>
            </a:r>
            <a:endParaRPr lang="en-US" sz="3200" b="1" dirty="0"/>
          </a:p>
        </p:txBody>
      </p:sp>
    </p:spTree>
    <p:extLst>
      <p:ext uri="{BB962C8B-B14F-4D97-AF65-F5344CB8AC3E}">
        <p14:creationId xmlns:p14="http://schemas.microsoft.com/office/powerpoint/2010/main" val="61274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 Peace on Earth to all whom God favors.</a:t>
            </a:r>
            <a:br>
              <a:rPr lang="en-US" b="1" dirty="0" smtClean="0"/>
            </a:br>
            <a:r>
              <a:rPr lang="zh-TW" altLang="en-US" b="1" dirty="0" smtClean="0"/>
              <a:t>地上平安歸與祂所喜悅的人</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solidFill>
                  <a:srgbClr val="FF0000"/>
                </a:solidFill>
              </a:rPr>
              <a:t>A. To bring peace to our relationship with God. </a:t>
            </a:r>
            <a:r>
              <a:rPr lang="zh-TW" altLang="en-US" sz="3200" dirty="0">
                <a:solidFill>
                  <a:srgbClr val="FF0000"/>
                </a:solidFill>
              </a:rPr>
              <a:t>我們和神有平安的關係</a:t>
            </a:r>
            <a:r>
              <a:rPr lang="en-US"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28482879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raffic light"/>
          <p:cNvPicPr>
            <a:picLocks noChangeAspect="1"/>
          </p:cNvPicPr>
          <p:nvPr/>
        </p:nvPicPr>
        <p:blipFill rotWithShape="1">
          <a:blip r:embed="rId2">
            <a:extLst>
              <a:ext uri="{28A0092B-C50C-407E-A947-70E740481C1C}">
                <a14:useLocalDpi xmlns:a14="http://schemas.microsoft.com/office/drawing/2010/main" val="0"/>
              </a:ext>
            </a:extLst>
          </a:blip>
          <a:srcRect b="7643"/>
          <a:stretch/>
        </p:blipFill>
        <p:spPr bwMode="auto">
          <a:xfrm>
            <a:off x="1627834" y="875315"/>
            <a:ext cx="3956276" cy="5117288"/>
          </a:xfrm>
          <a:prstGeom prst="rect">
            <a:avLst/>
          </a:prstGeom>
          <a:noFill/>
          <a:ln>
            <a:noFill/>
          </a:ln>
          <a:extLst>
            <a:ext uri="{53640926-AAD7-44D8-BBD7-CCE9431645EC}">
              <a14:shadowObscured xmlns:a14="http://schemas.microsoft.com/office/drawing/2010/main"/>
            </a:ext>
          </a:extLst>
        </p:spPr>
      </p:pic>
      <p:graphicFrame>
        <p:nvGraphicFramePr>
          <p:cNvPr id="3" name="Diagram 2"/>
          <p:cNvGraphicFramePr/>
          <p:nvPr>
            <p:extLst>
              <p:ext uri="{D42A27DB-BD31-4B8C-83A1-F6EECF244321}">
                <p14:modId xmlns:p14="http://schemas.microsoft.com/office/powerpoint/2010/main" val="682857542"/>
              </p:ext>
            </p:extLst>
          </p:nvPr>
        </p:nvGraphicFramePr>
        <p:xfrm>
          <a:off x="6069204" y="683288"/>
          <a:ext cx="4090796" cy="5455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24721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raffic light"/>
          <p:cNvPicPr>
            <a:picLocks noChangeAspect="1"/>
          </p:cNvPicPr>
          <p:nvPr/>
        </p:nvPicPr>
        <p:blipFill rotWithShape="1">
          <a:blip r:embed="rId2">
            <a:extLst>
              <a:ext uri="{28A0092B-C50C-407E-A947-70E740481C1C}">
                <a14:useLocalDpi xmlns:a14="http://schemas.microsoft.com/office/drawing/2010/main" val="0"/>
              </a:ext>
            </a:extLst>
          </a:blip>
          <a:srcRect b="7643"/>
          <a:stretch/>
        </p:blipFill>
        <p:spPr bwMode="auto">
          <a:xfrm>
            <a:off x="1627834" y="875315"/>
            <a:ext cx="3956276" cy="5117288"/>
          </a:xfrm>
          <a:prstGeom prst="rect">
            <a:avLst/>
          </a:prstGeom>
          <a:noFill/>
          <a:ln>
            <a:noFill/>
          </a:ln>
          <a:extLst>
            <a:ext uri="{53640926-AAD7-44D8-BBD7-CCE9431645EC}">
              <a14:shadowObscured xmlns:a14="http://schemas.microsoft.com/office/drawing/2010/main"/>
            </a:ext>
          </a:extLst>
        </p:spPr>
      </p:pic>
      <p:graphicFrame>
        <p:nvGraphicFramePr>
          <p:cNvPr id="3" name="Diagram 2"/>
          <p:cNvGraphicFramePr/>
          <p:nvPr>
            <p:extLst>
              <p:ext uri="{D42A27DB-BD31-4B8C-83A1-F6EECF244321}">
                <p14:modId xmlns:p14="http://schemas.microsoft.com/office/powerpoint/2010/main" val="586165546"/>
              </p:ext>
            </p:extLst>
          </p:nvPr>
        </p:nvGraphicFramePr>
        <p:xfrm>
          <a:off x="6069204" y="683288"/>
          <a:ext cx="4090796" cy="5455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2745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 result for traffic light"/>
          <p:cNvPicPr>
            <a:picLocks noChangeAspect="1"/>
          </p:cNvPicPr>
          <p:nvPr/>
        </p:nvPicPr>
        <p:blipFill rotWithShape="1">
          <a:blip r:embed="rId2">
            <a:extLst>
              <a:ext uri="{28A0092B-C50C-407E-A947-70E740481C1C}">
                <a14:useLocalDpi xmlns:a14="http://schemas.microsoft.com/office/drawing/2010/main" val="0"/>
              </a:ext>
            </a:extLst>
          </a:blip>
          <a:srcRect b="7643"/>
          <a:stretch/>
        </p:blipFill>
        <p:spPr bwMode="auto">
          <a:xfrm>
            <a:off x="1627834" y="875315"/>
            <a:ext cx="3956276" cy="5117288"/>
          </a:xfrm>
          <a:prstGeom prst="rect">
            <a:avLst/>
          </a:prstGeom>
          <a:noFill/>
          <a:ln>
            <a:noFill/>
          </a:ln>
          <a:extLst>
            <a:ext uri="{53640926-AAD7-44D8-BBD7-CCE9431645EC}">
              <a14:shadowObscured xmlns:a14="http://schemas.microsoft.com/office/drawing/2010/main"/>
            </a:ext>
          </a:extLst>
        </p:spPr>
      </p:pic>
      <p:graphicFrame>
        <p:nvGraphicFramePr>
          <p:cNvPr id="3" name="Diagram 2"/>
          <p:cNvGraphicFramePr/>
          <p:nvPr>
            <p:extLst>
              <p:ext uri="{D42A27DB-BD31-4B8C-83A1-F6EECF244321}">
                <p14:modId xmlns:p14="http://schemas.microsoft.com/office/powerpoint/2010/main" val="1213066899"/>
              </p:ext>
            </p:extLst>
          </p:nvPr>
        </p:nvGraphicFramePr>
        <p:xfrm>
          <a:off x="6069204" y="683288"/>
          <a:ext cx="4090796" cy="545504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4844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baseline="30000" dirty="0" smtClean="0"/>
              <a:t>6</a:t>
            </a:r>
            <a:r>
              <a:rPr lang="zh-TW" altLang="en-US" sz="3200" dirty="0" smtClean="0"/>
              <a:t>應當一無罣慮，只要凡事藉著禱告、祈求，和感謝，將你們所要的告訴神。</a:t>
            </a:r>
            <a:r>
              <a:rPr lang="en-US" altLang="zh-TW" sz="3200" baseline="30000" dirty="0" smtClean="0"/>
              <a:t>7</a:t>
            </a:r>
            <a:r>
              <a:rPr lang="zh-TW" altLang="en-US" sz="3200" dirty="0" smtClean="0"/>
              <a:t>神所賜、出人意外的平安必在基督耶穌裡保守你們的心懷意念。</a:t>
            </a:r>
            <a:r>
              <a:rPr lang="en-US" altLang="zh-TW" sz="3200" dirty="0" smtClean="0"/>
              <a:t>【</a:t>
            </a:r>
            <a:r>
              <a:rPr lang="zh-TW" altLang="en-US" sz="3200" dirty="0" smtClean="0"/>
              <a:t>腓 </a:t>
            </a:r>
            <a:r>
              <a:rPr lang="en-US" altLang="zh-TW" sz="3200" dirty="0" smtClean="0"/>
              <a:t>4:6~7】</a:t>
            </a:r>
            <a:br>
              <a:rPr lang="en-US" altLang="zh-TW" sz="3200" dirty="0" smtClean="0"/>
            </a:br>
            <a:r>
              <a:rPr lang="en-US" altLang="zh-TW" sz="3200" baseline="30000" dirty="0" smtClean="0"/>
              <a:t>6</a:t>
            </a:r>
            <a:r>
              <a:rPr lang="en-US" sz="3200" dirty="0" smtClean="0"/>
              <a:t>do not be anxious about anything, but in everything by prayer and supplication with thanksgiving let your requests be made known to God. </a:t>
            </a:r>
            <a:r>
              <a:rPr lang="en-US" sz="3200" baseline="30000" dirty="0" smtClean="0"/>
              <a:t>7</a:t>
            </a:r>
            <a:r>
              <a:rPr lang="en-US" sz="3200" dirty="0" smtClean="0"/>
              <a:t>And the peace of God, which surpasses all understanding, will guard your hearts and your minds in Christ Jesus. 【Phil 4:6~7】</a:t>
            </a:r>
            <a:endParaRPr lang="en-US" sz="3200" dirty="0"/>
          </a:p>
        </p:txBody>
      </p:sp>
    </p:spTree>
    <p:extLst>
      <p:ext uri="{BB962C8B-B14F-4D97-AF65-F5344CB8AC3E}">
        <p14:creationId xmlns:p14="http://schemas.microsoft.com/office/powerpoint/2010/main" val="14499119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altLang="zh-TW" sz="3200" baseline="30000" dirty="0" smtClean="0"/>
              <a:t>6</a:t>
            </a:r>
            <a:r>
              <a:rPr lang="zh-TW" altLang="en-US" sz="3200" dirty="0" smtClean="0"/>
              <a:t>應當一無罣慮，只要凡事藉著禱告、祈求，和感謝，將你們所要的告訴神。</a:t>
            </a:r>
            <a:r>
              <a:rPr lang="en-US" altLang="zh-TW" sz="3200" baseline="30000" dirty="0" smtClean="0"/>
              <a:t>7</a:t>
            </a:r>
            <a:r>
              <a:rPr lang="zh-TW" altLang="en-US" sz="3200" dirty="0" smtClean="0"/>
              <a:t>神所賜、</a:t>
            </a:r>
            <a:r>
              <a:rPr lang="zh-TW" altLang="en-US" sz="3200" dirty="0" smtClean="0">
                <a:solidFill>
                  <a:srgbClr val="FF0000"/>
                </a:solidFill>
              </a:rPr>
              <a:t>出人意外的平安</a:t>
            </a:r>
            <a:r>
              <a:rPr lang="zh-TW" altLang="en-US" sz="3200" dirty="0" smtClean="0"/>
              <a:t>必在基督耶穌裡保守你們的心懷意念。</a:t>
            </a:r>
            <a:r>
              <a:rPr lang="en-US" altLang="zh-TW" sz="3200" dirty="0" smtClean="0"/>
              <a:t>【</a:t>
            </a:r>
            <a:r>
              <a:rPr lang="zh-TW" altLang="en-US" sz="3200" dirty="0" smtClean="0"/>
              <a:t>腓 </a:t>
            </a:r>
            <a:r>
              <a:rPr lang="en-US" altLang="zh-TW" sz="3200" dirty="0" smtClean="0"/>
              <a:t>4:6~7】</a:t>
            </a:r>
            <a:br>
              <a:rPr lang="en-US" altLang="zh-TW" sz="3200" dirty="0" smtClean="0"/>
            </a:br>
            <a:r>
              <a:rPr lang="en-US" altLang="zh-TW" sz="3200" baseline="30000" dirty="0" smtClean="0"/>
              <a:t>6</a:t>
            </a:r>
            <a:r>
              <a:rPr lang="en-US" sz="3200" dirty="0" smtClean="0"/>
              <a:t>do not be anxious about anything, but in everything by prayer and supplication with thanksgiving let your requests be made known to God. </a:t>
            </a:r>
            <a:r>
              <a:rPr lang="en-US" sz="3200" baseline="30000" dirty="0" smtClean="0">
                <a:solidFill>
                  <a:srgbClr val="FF0000"/>
                </a:solidFill>
              </a:rPr>
              <a:t>7</a:t>
            </a:r>
            <a:r>
              <a:rPr lang="en-US" sz="3200" dirty="0" smtClean="0">
                <a:solidFill>
                  <a:srgbClr val="FF0000"/>
                </a:solidFill>
              </a:rPr>
              <a:t>And the peace of God, which surpasses all understanding,</a:t>
            </a:r>
            <a:r>
              <a:rPr lang="en-US" sz="3200" dirty="0" smtClean="0"/>
              <a:t> will guard your hearts and your minds in Christ Jesus. 【Phil 4:6~7】</a:t>
            </a:r>
            <a:endParaRPr lang="en-US" sz="3200" dirty="0"/>
          </a:p>
        </p:txBody>
      </p:sp>
    </p:spTree>
    <p:extLst>
      <p:ext uri="{BB962C8B-B14F-4D97-AF65-F5344CB8AC3E}">
        <p14:creationId xmlns:p14="http://schemas.microsoft.com/office/powerpoint/2010/main" val="25205057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 Peace on Earth to all whom God favors.</a:t>
            </a:r>
            <a:br>
              <a:rPr lang="en-US" b="1" dirty="0" smtClean="0"/>
            </a:br>
            <a:r>
              <a:rPr lang="zh-TW" altLang="en-US" b="1" dirty="0" smtClean="0"/>
              <a:t>地上平安歸與祂所喜悅的人</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t>A. To bring peace to our relationship with God. </a:t>
            </a:r>
            <a:r>
              <a:rPr lang="zh-TW" altLang="en-US" sz="3200" dirty="0"/>
              <a:t>我們和神有平安的關係</a:t>
            </a:r>
            <a:r>
              <a:rPr lang="en-US" sz="3200" dirty="0"/>
              <a:t>.</a:t>
            </a:r>
          </a:p>
          <a:p>
            <a:r>
              <a:rPr lang="en-US" sz="3200" dirty="0">
                <a:solidFill>
                  <a:srgbClr val="FF0000"/>
                </a:solidFill>
              </a:rPr>
              <a:t>B. To bring peace to our relationship with selves. </a:t>
            </a:r>
            <a:r>
              <a:rPr lang="zh-TW" altLang="en-US" sz="3200" dirty="0">
                <a:solidFill>
                  <a:srgbClr val="FF0000"/>
                </a:solidFill>
              </a:rPr>
              <a:t>我們和自己有平安的關係</a:t>
            </a:r>
            <a:r>
              <a:rPr lang="en-US"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78432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80869" y="365125"/>
            <a:ext cx="11897249" cy="6015578"/>
          </a:xfrm>
        </p:spPr>
        <p:txBody>
          <a:bodyPr>
            <a:noAutofit/>
          </a:bodyPr>
          <a:lstStyle/>
          <a:p>
            <a:r>
              <a:rPr lang="en-US" sz="3200" b="1" baseline="30000" dirty="0"/>
              <a:t>1</a:t>
            </a:r>
            <a:r>
              <a:rPr lang="zh-TW" altLang="en-US" sz="3200" b="1" dirty="0"/>
              <a:t>當那些日子，該撒亞古士督有旨意下來，叫天下人民都報名上冊。</a:t>
            </a:r>
            <a:r>
              <a:rPr lang="en-US" sz="3200" b="1" baseline="30000" dirty="0"/>
              <a:t>2</a:t>
            </a:r>
            <a:r>
              <a:rPr lang="zh-TW" altLang="en-US" sz="3200" b="1" dirty="0"/>
              <a:t>這是居里扭作敘利亞巡撫的時候，頭一次行報名上冊的事。</a:t>
            </a:r>
            <a:r>
              <a:rPr lang="en-US" sz="3200" b="1" baseline="30000" dirty="0"/>
              <a:t>3</a:t>
            </a:r>
            <a:r>
              <a:rPr lang="zh-TW" altLang="en-US" sz="3200" b="1" dirty="0"/>
              <a:t>眾人各歸各城，報名上冊。</a:t>
            </a:r>
            <a:r>
              <a:rPr lang="en-US" sz="3200" b="1" baseline="30000" dirty="0"/>
              <a:t>4</a:t>
            </a:r>
            <a:r>
              <a:rPr lang="zh-TW" altLang="en-US" sz="3200" b="1" dirty="0"/>
              <a:t>約瑟也從加利利的拿撒勒城上猶太去，到了大衛的城，名叫伯利恆，因他本是大衛一族一家的人，</a:t>
            </a:r>
            <a:r>
              <a:rPr lang="en-US" sz="3200" b="1" baseline="30000" dirty="0"/>
              <a:t>5</a:t>
            </a:r>
            <a:r>
              <a:rPr lang="zh-TW" altLang="en-US" sz="3200" b="1" dirty="0"/>
              <a:t>要和他所聘之妻馬利亞一同報名上冊。那時馬利亞的身孕已經重了</a:t>
            </a:r>
            <a:r>
              <a:rPr lang="zh-TW" altLang="en-US" sz="3200" b="1" dirty="0" smtClean="0"/>
              <a:t>。</a:t>
            </a:r>
            <a:r>
              <a:rPr lang="en-US" altLang="zh-TW" sz="3200" b="1" dirty="0" smtClean="0"/>
              <a:t>【</a:t>
            </a:r>
            <a:r>
              <a:rPr lang="zh-TW" altLang="en-US" sz="3200" b="1" dirty="0"/>
              <a:t>路</a:t>
            </a:r>
            <a:r>
              <a:rPr lang="en-US" sz="3200" b="1" dirty="0"/>
              <a:t> </a:t>
            </a:r>
            <a:r>
              <a:rPr lang="en-US" sz="3200" b="1" dirty="0" smtClean="0"/>
              <a:t>2:1</a:t>
            </a:r>
            <a:r>
              <a:rPr lang="en-US" altLang="zh-TW" sz="3200" b="1" dirty="0" smtClean="0"/>
              <a:t>-5】</a:t>
            </a:r>
            <a:r>
              <a:rPr lang="en-US" sz="3200" b="1" dirty="0"/>
              <a:t/>
            </a:r>
            <a:br>
              <a:rPr lang="en-US" sz="3200" b="1" dirty="0"/>
            </a:br>
            <a:r>
              <a:rPr lang="en-US" sz="3200" b="1" baseline="30000" dirty="0"/>
              <a:t>1</a:t>
            </a:r>
            <a:r>
              <a:rPr lang="en-US" sz="3200" b="1" dirty="0"/>
              <a:t>In those days a decree went out from Caesar Augustus that all the world should be registered. </a:t>
            </a:r>
            <a:r>
              <a:rPr lang="en-US" sz="3200" b="1" baseline="30000" dirty="0"/>
              <a:t>2</a:t>
            </a:r>
            <a:r>
              <a:rPr lang="en-US" sz="3200" b="1" dirty="0"/>
              <a:t>This was the first registration when </a:t>
            </a:r>
            <a:r>
              <a:rPr lang="en-US" sz="3200" b="1" dirty="0" err="1"/>
              <a:t>Quirinius</a:t>
            </a:r>
            <a:r>
              <a:rPr lang="en-US" sz="3200" b="1" dirty="0"/>
              <a:t> was governor of Syria. </a:t>
            </a:r>
            <a:r>
              <a:rPr lang="en-US" sz="3200" b="1" baseline="30000" dirty="0"/>
              <a:t>3</a:t>
            </a:r>
            <a:r>
              <a:rPr lang="en-US" sz="3200" b="1" dirty="0"/>
              <a:t>And all went to be registered, each to his own town. </a:t>
            </a:r>
            <a:r>
              <a:rPr lang="en-US" sz="3200" b="1" baseline="30000" dirty="0"/>
              <a:t>4</a:t>
            </a:r>
            <a:r>
              <a:rPr lang="en-US" sz="3200" b="1" dirty="0"/>
              <a:t>And Joseph also went up from Galilee, from the town of Nazareth, to Judea, to the city of David, which is called Bethlehem, because he was of the house and lineage of David, </a:t>
            </a:r>
            <a:r>
              <a:rPr lang="en-US" sz="3200" b="1" baseline="30000" dirty="0"/>
              <a:t>5</a:t>
            </a:r>
            <a:r>
              <a:rPr lang="en-US" sz="3200" b="1" dirty="0"/>
              <a:t>to be registered with Mary, his betrothed, who was with </a:t>
            </a:r>
            <a:r>
              <a:rPr lang="en-US" sz="3200" b="1" dirty="0" smtClean="0"/>
              <a:t>child. </a:t>
            </a:r>
            <a:r>
              <a:rPr lang="en-US" altLang="zh-TW" sz="3200" b="1" dirty="0"/>
              <a:t>【</a:t>
            </a:r>
            <a:r>
              <a:rPr lang="en-US" sz="3200" b="1" dirty="0"/>
              <a:t>Luke </a:t>
            </a:r>
            <a:r>
              <a:rPr lang="en-US" sz="3200" b="1" dirty="0" smtClean="0"/>
              <a:t>2:1</a:t>
            </a:r>
            <a:r>
              <a:rPr lang="en-US" altLang="zh-TW" sz="3200" b="1" dirty="0" smtClean="0"/>
              <a:t>-5】</a:t>
            </a:r>
            <a:endParaRPr lang="en-US" sz="3200" b="1" dirty="0"/>
          </a:p>
        </p:txBody>
      </p:sp>
    </p:spTree>
    <p:extLst>
      <p:ext uri="{BB962C8B-B14F-4D97-AF65-F5344CB8AC3E}">
        <p14:creationId xmlns:p14="http://schemas.microsoft.com/office/powerpoint/2010/main" val="7638339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r>
              <a:rPr lang="en-US" sz="3200" b="1" baseline="30000" dirty="0"/>
              <a:t>36</a:t>
            </a:r>
            <a:r>
              <a:rPr lang="zh-TW" altLang="en-US" sz="3200" b="1" dirty="0"/>
              <a:t>夫子，律法上的誡命，那一條是最大的呢？</a:t>
            </a:r>
            <a:r>
              <a:rPr lang="en-US" sz="3200" b="1" baseline="30000" dirty="0"/>
              <a:t>37</a:t>
            </a:r>
            <a:r>
              <a:rPr lang="zh-TW" altLang="en-US" sz="3200" b="1" dirty="0"/>
              <a:t>耶穌對他說：你要盡心、盡性、盡意愛主</a:t>
            </a:r>
            <a:r>
              <a:rPr lang="en-US" sz="3200" b="1" dirty="0"/>
              <a:t>─</a:t>
            </a:r>
            <a:r>
              <a:rPr lang="zh-TW" altLang="en-US" sz="3200" b="1" dirty="0"/>
              <a:t>你的神。</a:t>
            </a:r>
            <a:r>
              <a:rPr lang="en-US" sz="3200" b="1" baseline="30000" dirty="0"/>
              <a:t>38</a:t>
            </a:r>
            <a:r>
              <a:rPr lang="zh-TW" altLang="en-US" sz="3200" b="1" dirty="0"/>
              <a:t>這是誡命中的第一，且是最大的。</a:t>
            </a:r>
            <a:r>
              <a:rPr lang="en-US" sz="3200" b="1" baseline="30000" dirty="0"/>
              <a:t>39</a:t>
            </a:r>
            <a:r>
              <a:rPr lang="zh-TW" altLang="en-US" sz="3200" b="1" dirty="0"/>
              <a:t>其次也相倣，就是要愛人如己。</a:t>
            </a:r>
            <a:r>
              <a:rPr lang="en-US" sz="3200" b="1" baseline="30000" dirty="0"/>
              <a:t>40</a:t>
            </a:r>
            <a:r>
              <a:rPr lang="zh-TW" altLang="en-US" sz="3200" b="1" dirty="0"/>
              <a:t>這兩條誡命是律法和先知一切道理的總綱。</a:t>
            </a:r>
            <a:r>
              <a:rPr lang="en-US" altLang="zh-TW" sz="3200" b="1" dirty="0"/>
              <a:t>【</a:t>
            </a:r>
            <a:r>
              <a:rPr lang="zh-TW" altLang="en-US" sz="3200" b="1" dirty="0"/>
              <a:t>太</a:t>
            </a:r>
            <a:r>
              <a:rPr lang="en-US" sz="3200" b="1" dirty="0"/>
              <a:t> 22:36~40</a:t>
            </a:r>
            <a:r>
              <a:rPr lang="en-US" altLang="zh-TW" sz="3200" b="1" dirty="0"/>
              <a:t>】</a:t>
            </a:r>
            <a:r>
              <a:rPr lang="en-US" sz="3200" b="1" dirty="0"/>
              <a:t/>
            </a:r>
            <a:br>
              <a:rPr lang="en-US" sz="3200" b="1" dirty="0"/>
            </a:br>
            <a:r>
              <a:rPr lang="en-US" sz="3200" b="1" baseline="30000" dirty="0"/>
              <a:t>36</a:t>
            </a:r>
            <a:r>
              <a:rPr lang="en-US" sz="3200" b="1" dirty="0"/>
              <a:t>"Teacher, which is the great commandment in the Law?" </a:t>
            </a:r>
            <a:r>
              <a:rPr lang="en-US" sz="3200" b="1" baseline="30000" dirty="0"/>
              <a:t>37</a:t>
            </a:r>
            <a:r>
              <a:rPr lang="en-US" sz="3200" b="1" dirty="0"/>
              <a:t>And he said to him, ""You shall love the Lord your God with all your heart and with all your soul and with all your mind." </a:t>
            </a:r>
            <a:r>
              <a:rPr lang="en-US" sz="3200" b="1" baseline="30000" dirty="0"/>
              <a:t>38</a:t>
            </a:r>
            <a:r>
              <a:rPr lang="en-US" sz="3200" b="1" dirty="0"/>
              <a:t>"This is the great and first commandment." </a:t>
            </a:r>
            <a:r>
              <a:rPr lang="en-US" sz="3200" b="1" baseline="30000" dirty="0"/>
              <a:t>39</a:t>
            </a:r>
            <a:r>
              <a:rPr lang="en-US" sz="3200" b="1" dirty="0"/>
              <a:t>"And a second is like it: You shall love your neighbor as yourself." </a:t>
            </a:r>
            <a:r>
              <a:rPr lang="en-US" sz="3200" b="1" baseline="30000" dirty="0"/>
              <a:t>40</a:t>
            </a:r>
            <a:r>
              <a:rPr lang="en-US" sz="3200" b="1" dirty="0"/>
              <a:t>"On these two commandments depend all the Law and the Prophets." " </a:t>
            </a:r>
            <a:r>
              <a:rPr lang="en-US" altLang="zh-TW" sz="3200" b="1" dirty="0"/>
              <a:t>【</a:t>
            </a:r>
            <a:r>
              <a:rPr lang="en-US" sz="3200" b="1" dirty="0"/>
              <a:t>Matt 22:36~40</a:t>
            </a:r>
            <a:r>
              <a:rPr lang="en-US" altLang="zh-TW" sz="3200" b="1" dirty="0" smtClean="0"/>
              <a:t>】</a:t>
            </a:r>
            <a:endParaRPr lang="en-US" sz="3200" b="1" dirty="0"/>
          </a:p>
        </p:txBody>
      </p:sp>
    </p:spTree>
    <p:extLst>
      <p:ext uri="{BB962C8B-B14F-4D97-AF65-F5344CB8AC3E}">
        <p14:creationId xmlns:p14="http://schemas.microsoft.com/office/powerpoint/2010/main" val="14820308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Autofit/>
          </a:bodyPr>
          <a:lstStyle/>
          <a:p>
            <a:r>
              <a:rPr lang="en-US" sz="3200" b="1" baseline="30000" dirty="0"/>
              <a:t>36</a:t>
            </a:r>
            <a:r>
              <a:rPr lang="zh-TW" altLang="en-US" sz="3200" b="1" dirty="0"/>
              <a:t>夫子，律法上的誡命，那一條是最大的呢？</a:t>
            </a:r>
            <a:r>
              <a:rPr lang="en-US" sz="3200" b="1" baseline="30000" dirty="0"/>
              <a:t>37</a:t>
            </a:r>
            <a:r>
              <a:rPr lang="zh-TW" altLang="en-US" sz="3200" b="1" dirty="0"/>
              <a:t>耶穌對他說：你要盡心、盡性、盡意愛主</a:t>
            </a:r>
            <a:r>
              <a:rPr lang="en-US" sz="3200" b="1" dirty="0"/>
              <a:t>─</a:t>
            </a:r>
            <a:r>
              <a:rPr lang="zh-TW" altLang="en-US" sz="3200" b="1" dirty="0"/>
              <a:t>你的神。</a:t>
            </a:r>
            <a:r>
              <a:rPr lang="en-US" sz="3200" b="1" baseline="30000" dirty="0"/>
              <a:t>38</a:t>
            </a:r>
            <a:r>
              <a:rPr lang="zh-TW" altLang="en-US" sz="3200" b="1" dirty="0"/>
              <a:t>這是誡命中的第一，且是最大的。</a:t>
            </a:r>
            <a:r>
              <a:rPr lang="en-US" sz="3200" b="1" baseline="30000" dirty="0"/>
              <a:t>39</a:t>
            </a:r>
            <a:r>
              <a:rPr lang="zh-TW" altLang="en-US" sz="3200" b="1" dirty="0"/>
              <a:t>其次也相倣，就是要</a:t>
            </a:r>
            <a:r>
              <a:rPr lang="zh-TW" altLang="en-US" sz="3200" b="1" dirty="0">
                <a:solidFill>
                  <a:srgbClr val="FF0000"/>
                </a:solidFill>
              </a:rPr>
              <a:t>愛人如己</a:t>
            </a:r>
            <a:r>
              <a:rPr lang="zh-TW" altLang="en-US" sz="3200" b="1" dirty="0"/>
              <a:t>。</a:t>
            </a:r>
            <a:r>
              <a:rPr lang="en-US" sz="3200" b="1" baseline="30000" dirty="0"/>
              <a:t>40</a:t>
            </a:r>
            <a:r>
              <a:rPr lang="zh-TW" altLang="en-US" sz="3200" b="1" dirty="0"/>
              <a:t>這兩條誡命是律法和先知一切道理的總綱。</a:t>
            </a:r>
            <a:r>
              <a:rPr lang="en-US" altLang="zh-TW" sz="3200" b="1" dirty="0"/>
              <a:t>【</a:t>
            </a:r>
            <a:r>
              <a:rPr lang="zh-TW" altLang="en-US" sz="3200" b="1" dirty="0"/>
              <a:t>太</a:t>
            </a:r>
            <a:r>
              <a:rPr lang="en-US" sz="3200" b="1" dirty="0"/>
              <a:t> 22:36~40</a:t>
            </a:r>
            <a:r>
              <a:rPr lang="en-US" altLang="zh-TW" sz="3200" b="1" dirty="0"/>
              <a:t>】</a:t>
            </a:r>
            <a:r>
              <a:rPr lang="en-US" sz="3200" b="1" dirty="0"/>
              <a:t/>
            </a:r>
            <a:br>
              <a:rPr lang="en-US" sz="3200" b="1" dirty="0"/>
            </a:br>
            <a:r>
              <a:rPr lang="en-US" sz="3200" b="1" baseline="30000" dirty="0"/>
              <a:t>36</a:t>
            </a:r>
            <a:r>
              <a:rPr lang="en-US" sz="3200" b="1" dirty="0"/>
              <a:t>"Teacher, which is the great commandment in the Law?" </a:t>
            </a:r>
            <a:r>
              <a:rPr lang="en-US" sz="3200" b="1" baseline="30000" dirty="0"/>
              <a:t>37</a:t>
            </a:r>
            <a:r>
              <a:rPr lang="en-US" sz="3200" b="1" dirty="0"/>
              <a:t>And he said to him, ""You shall love the Lord your God with all your heart and with all your soul and with all your mind." </a:t>
            </a:r>
            <a:r>
              <a:rPr lang="en-US" sz="3200" b="1" baseline="30000" dirty="0"/>
              <a:t>38</a:t>
            </a:r>
            <a:r>
              <a:rPr lang="en-US" sz="3200" b="1" dirty="0"/>
              <a:t>"This is the great and first commandment." </a:t>
            </a:r>
            <a:r>
              <a:rPr lang="en-US" sz="3200" b="1" baseline="30000" dirty="0"/>
              <a:t>39</a:t>
            </a:r>
            <a:r>
              <a:rPr lang="en-US" sz="3200" b="1" dirty="0"/>
              <a:t>"And a second is like it: </a:t>
            </a:r>
            <a:r>
              <a:rPr lang="en-US" sz="3200" b="1" dirty="0">
                <a:solidFill>
                  <a:srgbClr val="FF0000"/>
                </a:solidFill>
              </a:rPr>
              <a:t>You shall love your neighbor as yourself.</a:t>
            </a:r>
            <a:r>
              <a:rPr lang="en-US" sz="3200" b="1" dirty="0"/>
              <a:t>" </a:t>
            </a:r>
            <a:r>
              <a:rPr lang="en-US" sz="3200" b="1" baseline="30000" dirty="0"/>
              <a:t>40</a:t>
            </a:r>
            <a:r>
              <a:rPr lang="en-US" sz="3200" b="1" dirty="0"/>
              <a:t>"On these two commandments depend all the Law and the Prophets." " </a:t>
            </a:r>
            <a:r>
              <a:rPr lang="en-US" altLang="zh-TW" sz="3200" b="1" dirty="0"/>
              <a:t>【</a:t>
            </a:r>
            <a:r>
              <a:rPr lang="en-US" sz="3200" b="1" dirty="0"/>
              <a:t>Matt 22:36~40</a:t>
            </a:r>
            <a:r>
              <a:rPr lang="en-US" altLang="zh-TW" sz="3200" b="1" dirty="0" smtClean="0"/>
              <a:t>】</a:t>
            </a:r>
            <a:endParaRPr lang="en-US" sz="3200" b="1" dirty="0"/>
          </a:p>
        </p:txBody>
      </p:sp>
    </p:spTree>
    <p:extLst>
      <p:ext uri="{BB962C8B-B14F-4D97-AF65-F5344CB8AC3E}">
        <p14:creationId xmlns:p14="http://schemas.microsoft.com/office/powerpoint/2010/main" val="189476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 Peace on Earth to all whom God favors.</a:t>
            </a:r>
            <a:br>
              <a:rPr lang="en-US" b="1" dirty="0" smtClean="0"/>
            </a:br>
            <a:r>
              <a:rPr lang="zh-TW" altLang="en-US" b="1" dirty="0" smtClean="0"/>
              <a:t>地上平安歸與祂所喜悅的人</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t>A. To bring peace to our relationship with God. </a:t>
            </a:r>
            <a:r>
              <a:rPr lang="zh-TW" altLang="en-US" sz="3200" dirty="0"/>
              <a:t>我們和神有平安的關係</a:t>
            </a:r>
            <a:r>
              <a:rPr lang="en-US" sz="3200" dirty="0"/>
              <a:t>.</a:t>
            </a:r>
          </a:p>
          <a:p>
            <a:r>
              <a:rPr lang="en-US" sz="3200" dirty="0"/>
              <a:t>B. To bring peace to our relationship with selves. </a:t>
            </a:r>
            <a:r>
              <a:rPr lang="zh-TW" altLang="en-US" sz="3200" dirty="0"/>
              <a:t>我們和自己有平安的關係</a:t>
            </a:r>
            <a:r>
              <a:rPr lang="en-US" sz="3200" dirty="0"/>
              <a:t>.</a:t>
            </a:r>
          </a:p>
          <a:p>
            <a:r>
              <a:rPr lang="en-US" sz="3200" dirty="0">
                <a:solidFill>
                  <a:srgbClr val="FF0000"/>
                </a:solidFill>
              </a:rPr>
              <a:t>C. To bring peace to our relationship with our fellow men. </a:t>
            </a:r>
            <a:r>
              <a:rPr lang="zh-TW" altLang="en-US" sz="3200" dirty="0">
                <a:solidFill>
                  <a:srgbClr val="FF0000"/>
                </a:solidFill>
              </a:rPr>
              <a:t>我們和別人有平安的關係</a:t>
            </a:r>
            <a:r>
              <a:rPr lang="en-US" sz="3200" dirty="0" smtClean="0">
                <a:solidFill>
                  <a:srgbClr val="FF0000"/>
                </a:solidFill>
              </a:rPr>
              <a:t>.</a:t>
            </a:r>
            <a:endParaRPr lang="en-US" sz="3200" dirty="0">
              <a:solidFill>
                <a:srgbClr val="FF0000"/>
              </a:solidFill>
            </a:endParaRPr>
          </a:p>
        </p:txBody>
      </p:sp>
    </p:spTree>
    <p:extLst>
      <p:ext uri="{BB962C8B-B14F-4D97-AF65-F5344CB8AC3E}">
        <p14:creationId xmlns:p14="http://schemas.microsoft.com/office/powerpoint/2010/main" val="499550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Lord’s Prayer</a:t>
            </a:r>
            <a:r>
              <a:rPr lang="zh-TW" altLang="en-US" dirty="0" smtClean="0"/>
              <a:t> 主禱文</a:t>
            </a:r>
            <a:endParaRPr lang="en-US" dirty="0"/>
          </a:p>
        </p:txBody>
      </p:sp>
      <p:sp>
        <p:nvSpPr>
          <p:cNvPr id="3" name="Content Placeholder 2"/>
          <p:cNvSpPr>
            <a:spLocks noGrp="1"/>
          </p:cNvSpPr>
          <p:nvPr>
            <p:ph idx="1"/>
          </p:nvPr>
        </p:nvSpPr>
        <p:spPr/>
        <p:txBody>
          <a:bodyPr/>
          <a:lstStyle/>
          <a:p>
            <a:r>
              <a:rPr lang="zh-TW" altLang="en-US" sz="3200" dirty="0" smtClean="0">
                <a:solidFill>
                  <a:srgbClr val="FF0000"/>
                </a:solidFill>
              </a:rPr>
              <a:t>免我們的罪</a:t>
            </a:r>
            <a:r>
              <a:rPr lang="en-US" altLang="zh-TW" sz="3200" dirty="0" smtClean="0">
                <a:solidFill>
                  <a:srgbClr val="FF0000"/>
                </a:solidFill>
              </a:rPr>
              <a:t>,</a:t>
            </a:r>
            <a:r>
              <a:rPr lang="zh-TW" altLang="en-US" sz="3200" dirty="0" smtClean="0">
                <a:solidFill>
                  <a:srgbClr val="FF0000"/>
                </a:solidFill>
              </a:rPr>
              <a:t> 如同我們免了別人的罪</a:t>
            </a:r>
            <a:r>
              <a:rPr lang="en-US" altLang="zh-TW" sz="3200" dirty="0" smtClean="0">
                <a:solidFill>
                  <a:srgbClr val="FF0000"/>
                </a:solidFill>
              </a:rPr>
              <a:t>(</a:t>
            </a:r>
            <a:r>
              <a:rPr lang="zh-TW" altLang="en-US" sz="3200" dirty="0" smtClean="0">
                <a:solidFill>
                  <a:srgbClr val="FF0000"/>
                </a:solidFill>
              </a:rPr>
              <a:t>別人對我的得罪</a:t>
            </a:r>
            <a:r>
              <a:rPr lang="en-US" altLang="zh-TW" sz="3200" dirty="0" smtClean="0">
                <a:solidFill>
                  <a:srgbClr val="FF0000"/>
                </a:solidFill>
              </a:rPr>
              <a:t>).</a:t>
            </a:r>
            <a:endParaRPr lang="en-US" sz="3200" dirty="0" smtClean="0">
              <a:solidFill>
                <a:srgbClr val="FF0000"/>
              </a:solidFill>
            </a:endParaRPr>
          </a:p>
          <a:p>
            <a:r>
              <a:rPr lang="en-US" sz="3200" dirty="0" smtClean="0">
                <a:solidFill>
                  <a:srgbClr val="FF0000"/>
                </a:solidFill>
              </a:rPr>
              <a:t>“</a:t>
            </a:r>
            <a:r>
              <a:rPr lang="en-US" sz="3200" dirty="0">
                <a:solidFill>
                  <a:srgbClr val="FF0000"/>
                </a:solidFill>
              </a:rPr>
              <a:t>Forgive our sins as we also forgive those who sinned against us!”—if you are a commoner</a:t>
            </a:r>
            <a:r>
              <a:rPr lang="en-US" sz="3200" dirty="0" smtClean="0">
                <a:solidFill>
                  <a:srgbClr val="FF0000"/>
                </a:solidFill>
              </a:rPr>
              <a:t>.</a:t>
            </a:r>
            <a:r>
              <a:rPr lang="zh-TW" altLang="en-US" sz="3200" dirty="0" smtClean="0">
                <a:solidFill>
                  <a:srgbClr val="FF0000"/>
                </a:solidFill>
              </a:rPr>
              <a:t> 若你是一般人</a:t>
            </a:r>
            <a:r>
              <a:rPr lang="en-US" altLang="zh-TW" sz="3200" dirty="0" smtClean="0">
                <a:solidFill>
                  <a:srgbClr val="FF0000"/>
                </a:solidFill>
              </a:rPr>
              <a:t>.</a:t>
            </a:r>
            <a:endParaRPr lang="en-US" sz="3200" dirty="0">
              <a:solidFill>
                <a:srgbClr val="FF0000"/>
              </a:solidFill>
            </a:endParaRPr>
          </a:p>
          <a:p>
            <a:pPr marL="0" indent="0">
              <a:buNone/>
            </a:pPr>
            <a:endParaRPr lang="en-US" dirty="0"/>
          </a:p>
        </p:txBody>
      </p:sp>
    </p:spTree>
    <p:extLst>
      <p:ext uri="{BB962C8B-B14F-4D97-AF65-F5344CB8AC3E}">
        <p14:creationId xmlns:p14="http://schemas.microsoft.com/office/powerpoint/2010/main" val="633522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Lord’s Prayer</a:t>
            </a:r>
            <a:r>
              <a:rPr lang="zh-TW" altLang="en-US" dirty="0" smtClean="0"/>
              <a:t> 主禱文</a:t>
            </a:r>
            <a:endParaRPr lang="en-US" dirty="0"/>
          </a:p>
        </p:txBody>
      </p:sp>
      <p:sp>
        <p:nvSpPr>
          <p:cNvPr id="3" name="Content Placeholder 2"/>
          <p:cNvSpPr>
            <a:spLocks noGrp="1"/>
          </p:cNvSpPr>
          <p:nvPr>
            <p:ph idx="1"/>
          </p:nvPr>
        </p:nvSpPr>
        <p:spPr/>
        <p:txBody>
          <a:bodyPr/>
          <a:lstStyle/>
          <a:p>
            <a:r>
              <a:rPr lang="zh-TW" altLang="en-US" sz="3200" dirty="0" smtClean="0"/>
              <a:t>免我們的罪</a:t>
            </a:r>
            <a:r>
              <a:rPr lang="en-US" altLang="zh-TW" sz="3200" dirty="0" smtClean="0"/>
              <a:t>,</a:t>
            </a:r>
            <a:r>
              <a:rPr lang="zh-TW" altLang="en-US" sz="3200" dirty="0" smtClean="0"/>
              <a:t> 如同我們免了別人的罪</a:t>
            </a:r>
            <a:r>
              <a:rPr lang="en-US" altLang="zh-TW" sz="3200" dirty="0" smtClean="0"/>
              <a:t>(</a:t>
            </a:r>
            <a:r>
              <a:rPr lang="zh-TW" altLang="en-US" sz="3200" dirty="0" smtClean="0"/>
              <a:t>別人對我的得罪</a:t>
            </a:r>
            <a:r>
              <a:rPr lang="en-US" altLang="zh-TW" sz="3200" dirty="0" smtClean="0"/>
              <a:t>).</a:t>
            </a:r>
            <a:endParaRPr lang="en-US" sz="3200" dirty="0" smtClean="0"/>
          </a:p>
          <a:p>
            <a:r>
              <a:rPr lang="en-US" sz="3200" dirty="0" smtClean="0"/>
              <a:t>“</a:t>
            </a:r>
            <a:r>
              <a:rPr lang="en-US" sz="3200" dirty="0"/>
              <a:t>Forgive our sins as we also forgive those who sinned against us!”—if you are a commoner</a:t>
            </a:r>
            <a:r>
              <a:rPr lang="en-US" sz="3200" dirty="0" smtClean="0"/>
              <a:t>.</a:t>
            </a:r>
            <a:r>
              <a:rPr lang="zh-TW" altLang="en-US" sz="3200" dirty="0" smtClean="0"/>
              <a:t> 若你是一般人</a:t>
            </a:r>
            <a:r>
              <a:rPr lang="en-US" altLang="zh-TW" sz="3200" dirty="0" smtClean="0"/>
              <a:t>.</a:t>
            </a:r>
            <a:endParaRPr lang="en-US" sz="3200" dirty="0"/>
          </a:p>
          <a:p>
            <a:r>
              <a:rPr lang="en-US" sz="3200" dirty="0">
                <a:solidFill>
                  <a:srgbClr val="FF0000"/>
                </a:solidFill>
              </a:rPr>
              <a:t>“Forgive our debts as we also forgive our debtors”—if you are a merchant</a:t>
            </a:r>
            <a:r>
              <a:rPr lang="en-US" sz="3200" dirty="0" smtClean="0">
                <a:solidFill>
                  <a:srgbClr val="FF0000"/>
                </a:solidFill>
              </a:rPr>
              <a:t>.</a:t>
            </a:r>
            <a:r>
              <a:rPr lang="zh-TW" altLang="en-US" sz="3200" dirty="0" smtClean="0">
                <a:solidFill>
                  <a:srgbClr val="FF0000"/>
                </a:solidFill>
              </a:rPr>
              <a:t> 若你是生意人</a:t>
            </a:r>
            <a:r>
              <a:rPr lang="en-US" altLang="zh-TW" sz="3200" dirty="0" smtClean="0">
                <a:solidFill>
                  <a:srgbClr val="FF0000"/>
                </a:solidFill>
              </a:rPr>
              <a:t>.</a:t>
            </a:r>
            <a:endParaRPr lang="en-US" sz="3200" dirty="0">
              <a:solidFill>
                <a:srgbClr val="FF0000"/>
              </a:solidFill>
            </a:endParaRPr>
          </a:p>
          <a:p>
            <a:endParaRPr lang="en-US" dirty="0"/>
          </a:p>
        </p:txBody>
      </p:sp>
    </p:spTree>
    <p:extLst>
      <p:ext uri="{BB962C8B-B14F-4D97-AF65-F5344CB8AC3E}">
        <p14:creationId xmlns:p14="http://schemas.microsoft.com/office/powerpoint/2010/main" val="1957045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Lord’s Prayer</a:t>
            </a:r>
            <a:r>
              <a:rPr lang="zh-TW" altLang="en-US" dirty="0" smtClean="0"/>
              <a:t> 主禱文</a:t>
            </a:r>
            <a:endParaRPr lang="en-US" dirty="0"/>
          </a:p>
        </p:txBody>
      </p:sp>
      <p:sp>
        <p:nvSpPr>
          <p:cNvPr id="3" name="Content Placeholder 2"/>
          <p:cNvSpPr>
            <a:spLocks noGrp="1"/>
          </p:cNvSpPr>
          <p:nvPr>
            <p:ph idx="1"/>
          </p:nvPr>
        </p:nvSpPr>
        <p:spPr/>
        <p:txBody>
          <a:bodyPr/>
          <a:lstStyle/>
          <a:p>
            <a:r>
              <a:rPr lang="zh-TW" altLang="en-US" sz="3200" dirty="0" smtClean="0"/>
              <a:t>免我們的罪</a:t>
            </a:r>
            <a:r>
              <a:rPr lang="en-US" altLang="zh-TW" sz="3200" dirty="0" smtClean="0"/>
              <a:t>,</a:t>
            </a:r>
            <a:r>
              <a:rPr lang="zh-TW" altLang="en-US" sz="3200" dirty="0" smtClean="0"/>
              <a:t> 如同我們免了別人的罪</a:t>
            </a:r>
            <a:r>
              <a:rPr lang="en-US" altLang="zh-TW" sz="3200" dirty="0" smtClean="0"/>
              <a:t>(</a:t>
            </a:r>
            <a:r>
              <a:rPr lang="zh-TW" altLang="en-US" sz="3200" dirty="0" smtClean="0"/>
              <a:t>別人對我的得罪</a:t>
            </a:r>
            <a:r>
              <a:rPr lang="en-US" altLang="zh-TW" sz="3200" dirty="0" smtClean="0"/>
              <a:t>).</a:t>
            </a:r>
            <a:endParaRPr lang="en-US" sz="3200" dirty="0" smtClean="0"/>
          </a:p>
          <a:p>
            <a:r>
              <a:rPr lang="en-US" sz="3200" dirty="0" smtClean="0"/>
              <a:t>“</a:t>
            </a:r>
            <a:r>
              <a:rPr lang="en-US" sz="3200" dirty="0"/>
              <a:t>Forgive our sins as we also forgive those who sinned against us!”—if you are a commoner</a:t>
            </a:r>
            <a:r>
              <a:rPr lang="en-US" sz="3200" dirty="0" smtClean="0"/>
              <a:t>.</a:t>
            </a:r>
            <a:r>
              <a:rPr lang="zh-TW" altLang="en-US" sz="3200" dirty="0" smtClean="0"/>
              <a:t> 若你是一般人</a:t>
            </a:r>
            <a:r>
              <a:rPr lang="en-US" altLang="zh-TW" sz="3200" dirty="0" smtClean="0"/>
              <a:t>.</a:t>
            </a:r>
            <a:endParaRPr lang="en-US" sz="3200" dirty="0"/>
          </a:p>
          <a:p>
            <a:r>
              <a:rPr lang="en-US" sz="3200" dirty="0"/>
              <a:t>“Forgive our debts as we also forgive our debtors”—if you are a merchant</a:t>
            </a:r>
            <a:r>
              <a:rPr lang="en-US" sz="3200" dirty="0" smtClean="0"/>
              <a:t>.</a:t>
            </a:r>
            <a:r>
              <a:rPr lang="zh-TW" altLang="en-US" sz="3200" dirty="0" smtClean="0"/>
              <a:t> 若你是生意人</a:t>
            </a:r>
            <a:r>
              <a:rPr lang="en-US" altLang="zh-TW" sz="3200" dirty="0" smtClean="0"/>
              <a:t>.</a:t>
            </a:r>
            <a:endParaRPr lang="en-US" sz="3200" dirty="0"/>
          </a:p>
          <a:p>
            <a:r>
              <a:rPr lang="en-US" sz="3200" dirty="0">
                <a:solidFill>
                  <a:srgbClr val="FF0000"/>
                </a:solidFill>
              </a:rPr>
              <a:t>“Forgive our trespasses as we forgive those who trespass against us”—if you are a landowner. </a:t>
            </a:r>
            <a:r>
              <a:rPr lang="zh-TW" altLang="en-US" sz="3200" dirty="0" smtClean="0">
                <a:solidFill>
                  <a:srgbClr val="FF0000"/>
                </a:solidFill>
              </a:rPr>
              <a:t>若你是地主</a:t>
            </a:r>
            <a:r>
              <a:rPr lang="en-US" altLang="zh-TW" sz="3200" dirty="0" smtClean="0">
                <a:solidFill>
                  <a:srgbClr val="FF0000"/>
                </a:solidFill>
              </a:rPr>
              <a:t>.</a:t>
            </a:r>
            <a:endParaRPr lang="en-US" sz="3200" dirty="0">
              <a:solidFill>
                <a:srgbClr val="FF0000"/>
              </a:solidFill>
            </a:endParaRPr>
          </a:p>
          <a:p>
            <a:endParaRPr lang="en-US" dirty="0"/>
          </a:p>
        </p:txBody>
      </p:sp>
    </p:spTree>
    <p:extLst>
      <p:ext uri="{BB962C8B-B14F-4D97-AF65-F5344CB8AC3E}">
        <p14:creationId xmlns:p14="http://schemas.microsoft.com/office/powerpoint/2010/main" val="15519457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II. Peace on Earth to all whom God favors.</a:t>
            </a:r>
            <a:br>
              <a:rPr lang="en-US" b="1" dirty="0" smtClean="0"/>
            </a:br>
            <a:r>
              <a:rPr lang="zh-TW" altLang="en-US" b="1" dirty="0" smtClean="0"/>
              <a:t>地上平安歸與祂所喜悅的人</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t>A. To bring peace to our relationship with God. </a:t>
            </a:r>
            <a:r>
              <a:rPr lang="zh-TW" altLang="en-US" sz="3200" dirty="0"/>
              <a:t>我們和神有平安的關係</a:t>
            </a:r>
            <a:r>
              <a:rPr lang="en-US" sz="3200" dirty="0"/>
              <a:t>.</a:t>
            </a:r>
          </a:p>
          <a:p>
            <a:r>
              <a:rPr lang="en-US" sz="3200" dirty="0"/>
              <a:t>B. To bring peace to our relationship with selves. </a:t>
            </a:r>
            <a:r>
              <a:rPr lang="zh-TW" altLang="en-US" sz="3200" dirty="0"/>
              <a:t>我們和自己有平安的關係</a:t>
            </a:r>
            <a:r>
              <a:rPr lang="en-US" sz="3200" dirty="0"/>
              <a:t>.</a:t>
            </a:r>
          </a:p>
          <a:p>
            <a:r>
              <a:rPr lang="en-US" sz="3200" dirty="0"/>
              <a:t>C. To bring peace to our relationship with our fellow men. </a:t>
            </a:r>
            <a:r>
              <a:rPr lang="zh-TW" altLang="en-US" sz="3200" dirty="0"/>
              <a:t>我們和別人有平安的關係</a:t>
            </a:r>
            <a:r>
              <a:rPr lang="en-US" sz="3200" dirty="0"/>
              <a:t>.</a:t>
            </a:r>
          </a:p>
          <a:p>
            <a:r>
              <a:rPr lang="en-US" sz="3200" dirty="0">
                <a:solidFill>
                  <a:srgbClr val="FF0000"/>
                </a:solidFill>
              </a:rPr>
              <a:t>D. To bring peace to our relationship with the environment. </a:t>
            </a:r>
            <a:r>
              <a:rPr lang="zh-TW" altLang="en-US" sz="3200" dirty="0">
                <a:solidFill>
                  <a:srgbClr val="FF0000"/>
                </a:solidFill>
              </a:rPr>
              <a:t>我們和環境有平安的關係</a:t>
            </a:r>
            <a:r>
              <a:rPr lang="en-US" sz="3200" dirty="0">
                <a:solidFill>
                  <a:srgbClr val="FF0000"/>
                </a:solidFill>
              </a:rPr>
              <a:t>. </a:t>
            </a:r>
          </a:p>
        </p:txBody>
      </p:sp>
    </p:spTree>
    <p:extLst>
      <p:ext uri="{BB962C8B-B14F-4D97-AF65-F5344CB8AC3E}">
        <p14:creationId xmlns:p14="http://schemas.microsoft.com/office/powerpoint/2010/main" val="240640260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sz="5400" b="1" baseline="30000" dirty="0"/>
              <a:t>14</a:t>
            </a:r>
            <a:r>
              <a:rPr lang="zh-TW" altLang="en-US" sz="5400" b="1" dirty="0"/>
              <a:t>在至高之處榮耀歸與神！在地上平安歸與他所喜悅的</a:t>
            </a:r>
            <a:r>
              <a:rPr lang="zh-TW" altLang="en-US" sz="5400" b="1" dirty="0" smtClean="0"/>
              <a:t>人！</a:t>
            </a:r>
            <a:r>
              <a:rPr lang="en-US" altLang="zh-TW" sz="5400" b="1" dirty="0"/>
              <a:t>【</a:t>
            </a:r>
            <a:r>
              <a:rPr lang="zh-TW" altLang="en-US" sz="5400" b="1" dirty="0"/>
              <a:t>路</a:t>
            </a:r>
            <a:r>
              <a:rPr lang="en-US" sz="5400" b="1" dirty="0"/>
              <a:t> 2:14</a:t>
            </a:r>
            <a:r>
              <a:rPr lang="en-US" altLang="zh-TW" sz="5400" b="1" dirty="0"/>
              <a:t>】</a:t>
            </a:r>
            <a:r>
              <a:rPr lang="en-US" sz="5400" b="1" dirty="0"/>
              <a:t/>
            </a:r>
            <a:br>
              <a:rPr lang="en-US" sz="5400" b="1" dirty="0"/>
            </a:br>
            <a:endParaRPr lang="en-US" sz="5400" b="1" dirty="0" smtClean="0"/>
          </a:p>
          <a:p>
            <a:r>
              <a:rPr lang="en-US" sz="5400" b="1" baseline="30000" dirty="0" smtClean="0"/>
              <a:t>14</a:t>
            </a:r>
            <a:r>
              <a:rPr lang="en-US" sz="5400" b="1" dirty="0"/>
              <a:t>" Glory to God in the highest, and on earth peace among those with whom he is pleased!" </a:t>
            </a:r>
            <a:r>
              <a:rPr lang="en-US" altLang="zh-TW" sz="5400" b="1" dirty="0"/>
              <a:t>【</a:t>
            </a:r>
            <a:r>
              <a:rPr lang="en-US" sz="5400" b="1" dirty="0"/>
              <a:t>Luke 2:14</a:t>
            </a:r>
            <a:r>
              <a:rPr lang="en-US" altLang="zh-TW" sz="5400" b="1" dirty="0"/>
              <a:t>】</a:t>
            </a:r>
            <a:endParaRPr lang="en-US" sz="5400" b="1" dirty="0"/>
          </a:p>
          <a:p>
            <a:endParaRPr lang="en-US" dirty="0"/>
          </a:p>
        </p:txBody>
      </p:sp>
    </p:spTree>
    <p:extLst>
      <p:ext uri="{BB962C8B-B14F-4D97-AF65-F5344CB8AC3E}">
        <p14:creationId xmlns:p14="http://schemas.microsoft.com/office/powerpoint/2010/main" val="2240351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Image result for Luke 2: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5"/>
            <a:ext cx="10571034" cy="60959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85928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Luke 2: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426" y="-500725"/>
            <a:ext cx="10988710" cy="82415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4633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sz="3200" b="1" baseline="30000" dirty="0" smtClean="0"/>
              <a:t>6</a:t>
            </a:r>
            <a:r>
              <a:rPr lang="zh-TW" altLang="en-US" sz="3200" b="1" dirty="0"/>
              <a:t>他們在那裡的時候，馬利亞的產期到了，</a:t>
            </a:r>
            <a:r>
              <a:rPr lang="en-US" sz="3200" b="1" baseline="30000" dirty="0"/>
              <a:t>7</a:t>
            </a:r>
            <a:r>
              <a:rPr lang="zh-TW" altLang="en-US" sz="3200" b="1" dirty="0"/>
              <a:t>就生了頭胎的兒子，用布包起來，放在馬槽裡，因為客店裡沒有地方。</a:t>
            </a:r>
            <a:r>
              <a:rPr lang="en-US" sz="3200" b="1" baseline="30000" dirty="0"/>
              <a:t>8</a:t>
            </a:r>
            <a:r>
              <a:rPr lang="zh-TW" altLang="en-US" sz="3200" b="1" dirty="0"/>
              <a:t>在伯利恆之野地裡有牧羊的人，夜間按著更次看守羊群。</a:t>
            </a:r>
            <a:r>
              <a:rPr lang="en-US" sz="3200" b="1" baseline="30000" dirty="0"/>
              <a:t>9</a:t>
            </a:r>
            <a:r>
              <a:rPr lang="zh-TW" altLang="en-US" sz="3200" b="1" dirty="0"/>
              <a:t>有主的使者站在他們旁邊，主的榮光四面照著他們；牧羊的人就甚懼怕</a:t>
            </a:r>
            <a:r>
              <a:rPr lang="zh-TW" altLang="en-US" sz="3200" b="1" dirty="0" smtClean="0"/>
              <a:t>。</a:t>
            </a:r>
            <a:r>
              <a:rPr lang="en-US" altLang="zh-TW" sz="3200" b="1" dirty="0" smtClean="0"/>
              <a:t>【</a:t>
            </a:r>
            <a:r>
              <a:rPr lang="zh-TW" altLang="en-US" sz="3200" b="1" dirty="0"/>
              <a:t>路</a:t>
            </a:r>
            <a:r>
              <a:rPr lang="en-US" sz="3200" b="1" dirty="0"/>
              <a:t> </a:t>
            </a:r>
            <a:r>
              <a:rPr lang="en-US" sz="3200" b="1" dirty="0" smtClean="0"/>
              <a:t>2:</a:t>
            </a:r>
            <a:r>
              <a:rPr lang="en-US" altLang="zh-TW" sz="3200" b="1" dirty="0" smtClean="0"/>
              <a:t>6-9】</a:t>
            </a:r>
            <a:r>
              <a:rPr lang="en-US" sz="3200" b="1" dirty="0"/>
              <a:t/>
            </a:r>
            <a:br>
              <a:rPr lang="en-US" sz="3200" b="1" dirty="0"/>
            </a:br>
            <a:r>
              <a:rPr lang="en-US" sz="3200" b="1" baseline="30000" dirty="0" smtClean="0"/>
              <a:t>6</a:t>
            </a:r>
            <a:r>
              <a:rPr lang="en-US" sz="3200" b="1" dirty="0" smtClean="0"/>
              <a:t>And </a:t>
            </a:r>
            <a:r>
              <a:rPr lang="en-US" sz="3200" b="1" dirty="0"/>
              <a:t>while they were there, the time came for her to give birth. </a:t>
            </a:r>
            <a:r>
              <a:rPr lang="en-US" sz="3200" b="1" baseline="30000" dirty="0"/>
              <a:t>7</a:t>
            </a:r>
            <a:r>
              <a:rPr lang="en-US" sz="3200" b="1" dirty="0"/>
              <a:t>And she gave birth to her firstborn son and wrapped him in swaddling cloths and laid him in a manger, because there was no place for them in the inn. </a:t>
            </a:r>
            <a:r>
              <a:rPr lang="en-US" sz="3200" b="1" baseline="30000" dirty="0"/>
              <a:t>8</a:t>
            </a:r>
            <a:r>
              <a:rPr lang="en-US" sz="3200" b="1" dirty="0"/>
              <a:t>And in the same region there were shepherds out in the field, keeping watch over their flock by night. </a:t>
            </a:r>
            <a:r>
              <a:rPr lang="en-US" sz="3200" b="1" baseline="30000" dirty="0"/>
              <a:t>9</a:t>
            </a:r>
            <a:r>
              <a:rPr lang="en-US" sz="3200" b="1" dirty="0"/>
              <a:t>And an angel of the Lord appeared to them, and the glory of the Lord shone around them, and they were filled with fear. </a:t>
            </a:r>
            <a:r>
              <a:rPr lang="en-US" altLang="zh-TW" sz="3200" b="1" dirty="0" smtClean="0"/>
              <a:t>【</a:t>
            </a:r>
            <a:r>
              <a:rPr lang="en-US" sz="3200" b="1" dirty="0"/>
              <a:t>Luke </a:t>
            </a:r>
            <a:r>
              <a:rPr lang="en-US" sz="3200" b="1" dirty="0" smtClean="0"/>
              <a:t>2:</a:t>
            </a:r>
            <a:r>
              <a:rPr lang="en-US" altLang="zh-TW" sz="3200" b="1" dirty="0" smtClean="0"/>
              <a:t>6-9】</a:t>
            </a:r>
            <a:endParaRPr lang="en-US" sz="3200" b="1" dirty="0"/>
          </a:p>
        </p:txBody>
      </p:sp>
    </p:spTree>
    <p:extLst>
      <p:ext uri="{BB962C8B-B14F-4D97-AF65-F5344CB8AC3E}">
        <p14:creationId xmlns:p14="http://schemas.microsoft.com/office/powerpoint/2010/main" val="38536947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descr="Image result for Luke 2: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5148" y="365125"/>
            <a:ext cx="8214702" cy="61150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2292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sz="3200" b="1" baseline="30000" dirty="0" smtClean="0"/>
              <a:t>10</a:t>
            </a:r>
            <a:r>
              <a:rPr lang="zh-TW" altLang="en-US" sz="3200" b="1" dirty="0"/>
              <a:t>那天使對他們說：不要懼怕！我報給你們大喜的信息，是關乎萬民的；</a:t>
            </a:r>
            <a:r>
              <a:rPr lang="en-US" sz="3200" b="1" baseline="30000" dirty="0"/>
              <a:t>11</a:t>
            </a:r>
            <a:r>
              <a:rPr lang="zh-TW" altLang="en-US" sz="3200" b="1" dirty="0"/>
              <a:t>因今天在大衛的城裡，為你們生了救主，就是主基督。</a:t>
            </a:r>
            <a:r>
              <a:rPr lang="en-US" sz="3200" b="1" baseline="30000" dirty="0"/>
              <a:t>12</a:t>
            </a:r>
            <a:r>
              <a:rPr lang="zh-TW" altLang="en-US" sz="3200" b="1" dirty="0"/>
              <a:t>你們要看見一個嬰孩，包著布，臥在馬槽裡，那就是記號了</a:t>
            </a:r>
            <a:r>
              <a:rPr lang="zh-TW" altLang="en-US" sz="3200" b="1" dirty="0" smtClean="0"/>
              <a:t>。</a:t>
            </a:r>
            <a:r>
              <a:rPr lang="en-US" altLang="zh-TW" sz="3200" b="1" dirty="0" smtClean="0"/>
              <a:t>【</a:t>
            </a:r>
            <a:r>
              <a:rPr lang="zh-TW" altLang="en-US" sz="3200" b="1" dirty="0"/>
              <a:t>路</a:t>
            </a:r>
            <a:r>
              <a:rPr lang="en-US" sz="3200" b="1" dirty="0"/>
              <a:t> </a:t>
            </a:r>
            <a:r>
              <a:rPr lang="en-US" sz="3200" b="1" dirty="0" smtClean="0"/>
              <a:t>2:1</a:t>
            </a:r>
            <a:r>
              <a:rPr lang="en-US" altLang="zh-TW" sz="3200" b="1" dirty="0" smtClean="0"/>
              <a:t>0-12】</a:t>
            </a:r>
            <a:r>
              <a:rPr lang="en-US" sz="3200" b="1" dirty="0"/>
              <a:t/>
            </a:r>
            <a:br>
              <a:rPr lang="en-US" sz="3200" b="1" dirty="0"/>
            </a:br>
            <a:r>
              <a:rPr lang="en-US" sz="3200" b="1" baseline="30000" dirty="0" smtClean="0"/>
              <a:t>10</a:t>
            </a:r>
            <a:r>
              <a:rPr lang="en-US" sz="3200" b="1" dirty="0" smtClean="0"/>
              <a:t>And </a:t>
            </a:r>
            <a:r>
              <a:rPr lang="en-US" sz="3200" b="1" dirty="0"/>
              <a:t>the angel said to them, "Fear not, for behold, I bring you good news of a great joy that will be for all the people. </a:t>
            </a:r>
            <a:r>
              <a:rPr lang="en-US" sz="3200" b="1" baseline="30000" dirty="0"/>
              <a:t>11</a:t>
            </a:r>
            <a:r>
              <a:rPr lang="en-US" sz="3200" b="1" dirty="0"/>
              <a:t>For unto you is born this day in the city of David a Savior, who is Christ the Lord. </a:t>
            </a:r>
            <a:r>
              <a:rPr lang="en-US" sz="3200" b="1" baseline="30000" dirty="0"/>
              <a:t>12</a:t>
            </a:r>
            <a:r>
              <a:rPr lang="en-US" sz="3200" b="1" dirty="0"/>
              <a:t>And this will be a sign for you: you will find a baby wrapped in swaddling cloths and lying in a manger." </a:t>
            </a:r>
            <a:r>
              <a:rPr lang="en-US" altLang="zh-TW" sz="3200" b="1" dirty="0" smtClean="0"/>
              <a:t>【</a:t>
            </a:r>
            <a:r>
              <a:rPr lang="en-US" sz="3200" b="1" dirty="0"/>
              <a:t>Luke </a:t>
            </a:r>
            <a:r>
              <a:rPr lang="en-US" sz="3200" b="1" dirty="0" smtClean="0"/>
              <a:t>2:1</a:t>
            </a:r>
            <a:r>
              <a:rPr lang="en-US" altLang="zh-TW" sz="3200" b="1" dirty="0" smtClean="0"/>
              <a:t>0-12】</a:t>
            </a:r>
            <a:endParaRPr lang="en-US" sz="3200" b="1" dirty="0"/>
          </a:p>
        </p:txBody>
      </p:sp>
    </p:spTree>
    <p:extLst>
      <p:ext uri="{BB962C8B-B14F-4D97-AF65-F5344CB8AC3E}">
        <p14:creationId xmlns:p14="http://schemas.microsoft.com/office/powerpoint/2010/main" val="888873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r>
              <a:rPr lang="en-US" sz="3200" b="1" baseline="30000" dirty="0" smtClean="0"/>
              <a:t>13</a:t>
            </a:r>
            <a:r>
              <a:rPr lang="zh-TW" altLang="en-US" sz="3200" b="1" dirty="0"/>
              <a:t>忽然，有一大隊天兵同那天使讚美神說：</a:t>
            </a:r>
            <a:r>
              <a:rPr lang="en-US" sz="3200" b="1" baseline="30000" dirty="0">
                <a:solidFill>
                  <a:srgbClr val="FF0000"/>
                </a:solidFill>
              </a:rPr>
              <a:t>14</a:t>
            </a:r>
            <a:r>
              <a:rPr lang="zh-TW" altLang="en-US" sz="3200" b="1" dirty="0">
                <a:solidFill>
                  <a:srgbClr val="FF0000"/>
                </a:solidFill>
              </a:rPr>
              <a:t>在至高之處榮耀歸與神！在地上平安歸與他所喜悅的人</a:t>
            </a:r>
            <a:r>
              <a:rPr lang="zh-TW" altLang="en-US" sz="3200" b="1" dirty="0"/>
              <a:t>（有古卷作：喜悅歸與人）！</a:t>
            </a:r>
            <a:r>
              <a:rPr lang="en-US" sz="3200" b="1" baseline="30000" dirty="0"/>
              <a:t>15</a:t>
            </a:r>
            <a:r>
              <a:rPr lang="zh-TW" altLang="en-US" sz="3200" b="1" dirty="0"/>
              <a:t>眾天使離開他們，升天去了。牧羊的人彼此說：我們往伯利恆去，看看所成的事，就是主所指示我們的</a:t>
            </a:r>
            <a:r>
              <a:rPr lang="zh-TW" altLang="en-US" sz="3200" b="1" dirty="0" smtClean="0"/>
              <a:t>。</a:t>
            </a:r>
            <a:r>
              <a:rPr lang="en-US" altLang="zh-TW" sz="3200" b="1" dirty="0" smtClean="0"/>
              <a:t>【</a:t>
            </a:r>
            <a:r>
              <a:rPr lang="zh-TW" altLang="en-US" sz="3200" b="1" dirty="0"/>
              <a:t>路</a:t>
            </a:r>
            <a:r>
              <a:rPr lang="en-US" sz="3200" b="1" dirty="0"/>
              <a:t> </a:t>
            </a:r>
            <a:r>
              <a:rPr lang="en-US" sz="3200" b="1" dirty="0" smtClean="0"/>
              <a:t>2:1</a:t>
            </a:r>
            <a:r>
              <a:rPr lang="en-US" altLang="zh-TW" sz="3200" b="1" dirty="0" smtClean="0"/>
              <a:t>3-15】</a:t>
            </a:r>
            <a:r>
              <a:rPr lang="en-US" sz="3200" b="1" dirty="0"/>
              <a:t/>
            </a:r>
            <a:br>
              <a:rPr lang="en-US" sz="3200" b="1" dirty="0"/>
            </a:br>
            <a:r>
              <a:rPr lang="en-US" sz="3200" b="1" baseline="30000" dirty="0" smtClean="0"/>
              <a:t>13</a:t>
            </a:r>
            <a:r>
              <a:rPr lang="en-US" sz="3200" b="1" dirty="0" smtClean="0"/>
              <a:t>And </a:t>
            </a:r>
            <a:r>
              <a:rPr lang="en-US" sz="3200" b="1" dirty="0"/>
              <a:t>suddenly there was with the angel a multitude of the heavenly host praising God and saying, </a:t>
            </a:r>
            <a:r>
              <a:rPr lang="en-US" sz="3200" b="1" baseline="30000" dirty="0">
                <a:solidFill>
                  <a:srgbClr val="FF0000"/>
                </a:solidFill>
              </a:rPr>
              <a:t>14</a:t>
            </a:r>
            <a:r>
              <a:rPr lang="en-US" sz="3200" b="1" dirty="0">
                <a:solidFill>
                  <a:srgbClr val="FF0000"/>
                </a:solidFill>
              </a:rPr>
              <a:t>" Glory to God in the highest, and on earth peace among those with whom he is pleased!" </a:t>
            </a:r>
            <a:r>
              <a:rPr lang="en-US" sz="3200" b="1" baseline="30000" dirty="0"/>
              <a:t>15</a:t>
            </a:r>
            <a:r>
              <a:rPr lang="en-US" sz="3200" b="1" dirty="0"/>
              <a:t>When the angels went away from them into heaven, the shepherds said to one another, "Let us go over to Bethlehem and see this thing that has happened, which the Lord has made known to us." </a:t>
            </a:r>
            <a:r>
              <a:rPr lang="en-US" altLang="zh-TW" sz="3200" b="1" dirty="0" smtClean="0"/>
              <a:t>【</a:t>
            </a:r>
            <a:r>
              <a:rPr lang="en-US" sz="3200" b="1" dirty="0"/>
              <a:t>Luke </a:t>
            </a:r>
            <a:r>
              <a:rPr lang="en-US" sz="3200" b="1" dirty="0" smtClean="0"/>
              <a:t>2:1</a:t>
            </a:r>
            <a:r>
              <a:rPr lang="en-US" altLang="zh-TW" sz="3200" b="1" dirty="0" smtClean="0"/>
              <a:t>3-15】</a:t>
            </a:r>
            <a:endParaRPr lang="en-US" sz="3200" b="1" dirty="0"/>
          </a:p>
        </p:txBody>
      </p:sp>
    </p:spTree>
    <p:extLst>
      <p:ext uri="{BB962C8B-B14F-4D97-AF65-F5344CB8AC3E}">
        <p14:creationId xmlns:p14="http://schemas.microsoft.com/office/powerpoint/2010/main" val="40553075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60775" y="365125"/>
            <a:ext cx="11706328" cy="5811838"/>
          </a:xfrm>
        </p:spPr>
        <p:txBody>
          <a:bodyPr>
            <a:noAutofit/>
          </a:bodyPr>
          <a:lstStyle/>
          <a:p>
            <a:r>
              <a:rPr lang="en-US" sz="3200" b="1" baseline="30000" dirty="0" smtClean="0"/>
              <a:t>16</a:t>
            </a:r>
            <a:r>
              <a:rPr lang="zh-TW" altLang="en-US" sz="3200" b="1" dirty="0"/>
              <a:t>他們急忙去了，就尋見馬利亞和約瑟，又有那嬰孩臥在馬槽裡；</a:t>
            </a:r>
            <a:r>
              <a:rPr lang="en-US" sz="3200" b="1" baseline="30000" dirty="0"/>
              <a:t>17</a:t>
            </a:r>
            <a:r>
              <a:rPr lang="zh-TW" altLang="en-US" sz="3200" b="1" dirty="0"/>
              <a:t>既然看見，就把天使論這孩子的話傳開了。</a:t>
            </a:r>
            <a:r>
              <a:rPr lang="en-US" sz="3200" b="1" baseline="30000" dirty="0"/>
              <a:t>18</a:t>
            </a:r>
            <a:r>
              <a:rPr lang="zh-TW" altLang="en-US" sz="3200" b="1" dirty="0"/>
              <a:t>凡聽見的，就詫異牧羊之人對他們所說的話。</a:t>
            </a:r>
            <a:r>
              <a:rPr lang="en-US" sz="3200" b="1" baseline="30000" dirty="0"/>
              <a:t>19</a:t>
            </a:r>
            <a:r>
              <a:rPr lang="zh-TW" altLang="en-US" sz="3200" b="1" dirty="0"/>
              <a:t>馬利亞卻把這一切的事存在心裡，反復思想。</a:t>
            </a:r>
            <a:r>
              <a:rPr lang="en-US" sz="3200" b="1" baseline="30000" dirty="0"/>
              <a:t>20</a:t>
            </a:r>
            <a:r>
              <a:rPr lang="zh-TW" altLang="en-US" sz="3200" b="1" dirty="0"/>
              <a:t>牧羊的人回去了，因所聽見所看見的一切事，正如天使向他們所說的，就歸榮耀與神，讚美他。</a:t>
            </a:r>
            <a:r>
              <a:rPr lang="en-US" altLang="zh-TW" sz="3200" b="1" dirty="0"/>
              <a:t>【</a:t>
            </a:r>
            <a:r>
              <a:rPr lang="zh-TW" altLang="en-US" sz="3200" b="1" dirty="0"/>
              <a:t>路</a:t>
            </a:r>
            <a:r>
              <a:rPr lang="en-US" sz="3200" b="1" dirty="0"/>
              <a:t> </a:t>
            </a:r>
            <a:r>
              <a:rPr lang="en-US" sz="3200" b="1" dirty="0" smtClean="0"/>
              <a:t>2:1</a:t>
            </a:r>
            <a:r>
              <a:rPr lang="en-US" altLang="zh-TW" sz="3200" b="1" dirty="0" smtClean="0"/>
              <a:t>6-</a:t>
            </a:r>
            <a:r>
              <a:rPr lang="en-US" sz="3200" b="1" dirty="0" smtClean="0"/>
              <a:t>20</a:t>
            </a:r>
            <a:r>
              <a:rPr lang="en-US" altLang="zh-TW" sz="3200" b="1" dirty="0"/>
              <a:t>】</a:t>
            </a:r>
            <a:r>
              <a:rPr lang="en-US" sz="3200" b="1" dirty="0"/>
              <a:t/>
            </a:r>
            <a:br>
              <a:rPr lang="en-US" sz="3200" b="1" dirty="0"/>
            </a:br>
            <a:r>
              <a:rPr lang="en-US" sz="3200" b="1" baseline="30000" dirty="0" smtClean="0"/>
              <a:t>16</a:t>
            </a:r>
            <a:r>
              <a:rPr lang="en-US" sz="3200" b="1" dirty="0" smtClean="0"/>
              <a:t>And </a:t>
            </a:r>
            <a:r>
              <a:rPr lang="en-US" sz="3200" b="1" dirty="0"/>
              <a:t>they went with haste and found Mary and Joseph, and the baby lying in a manger. </a:t>
            </a:r>
            <a:r>
              <a:rPr lang="en-US" sz="3200" b="1" baseline="30000" dirty="0"/>
              <a:t>17</a:t>
            </a:r>
            <a:r>
              <a:rPr lang="en-US" sz="3200" b="1" dirty="0"/>
              <a:t>And when they saw it, they made known the saying that had been told them concerning this child. </a:t>
            </a:r>
            <a:r>
              <a:rPr lang="en-US" sz="3200" b="1" baseline="30000" dirty="0"/>
              <a:t>18</a:t>
            </a:r>
            <a:r>
              <a:rPr lang="en-US" sz="3200" b="1" dirty="0"/>
              <a:t>And all who heard it wondered at what the shepherds told them. </a:t>
            </a:r>
            <a:r>
              <a:rPr lang="en-US" sz="3200" b="1" baseline="30000" dirty="0"/>
              <a:t>19</a:t>
            </a:r>
            <a:r>
              <a:rPr lang="en-US" sz="3200" b="1" dirty="0"/>
              <a:t>But Mary treasured up all these things, pondering them in her heart. </a:t>
            </a:r>
            <a:r>
              <a:rPr lang="en-US" sz="3200" b="1" baseline="30000" dirty="0"/>
              <a:t>20</a:t>
            </a:r>
            <a:r>
              <a:rPr lang="en-US" sz="3200" b="1" dirty="0"/>
              <a:t>And the shepherds returned, glorifying and praising God for all they had heard and seen, as it had been told them. </a:t>
            </a:r>
            <a:r>
              <a:rPr lang="en-US" altLang="zh-TW" sz="3200" b="1" dirty="0"/>
              <a:t>【</a:t>
            </a:r>
            <a:r>
              <a:rPr lang="en-US" sz="3200" b="1" dirty="0"/>
              <a:t>Luke </a:t>
            </a:r>
            <a:r>
              <a:rPr lang="en-US" sz="3200" b="1" dirty="0" smtClean="0"/>
              <a:t>2:1</a:t>
            </a:r>
            <a:r>
              <a:rPr lang="en-US" altLang="zh-TW" sz="3200" b="1" dirty="0" smtClean="0"/>
              <a:t>6-</a:t>
            </a:r>
            <a:r>
              <a:rPr lang="en-US" sz="3200" b="1" dirty="0" smtClean="0"/>
              <a:t>20</a:t>
            </a:r>
            <a:r>
              <a:rPr lang="en-US" altLang="zh-TW" sz="3200" b="1" dirty="0" smtClean="0"/>
              <a:t>】</a:t>
            </a:r>
            <a:endParaRPr lang="en-US" sz="3200" b="1" dirty="0"/>
          </a:p>
        </p:txBody>
      </p:sp>
    </p:spTree>
    <p:extLst>
      <p:ext uri="{BB962C8B-B14F-4D97-AF65-F5344CB8AC3E}">
        <p14:creationId xmlns:p14="http://schemas.microsoft.com/office/powerpoint/2010/main" val="81970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Signs of Messiah </a:t>
            </a:r>
            <a:r>
              <a:rPr lang="zh-TW" altLang="en-US" dirty="0" smtClean="0"/>
              <a:t>彌賽亞的記號</a:t>
            </a:r>
            <a:endParaRPr lang="en-US" dirty="0"/>
          </a:p>
        </p:txBody>
      </p:sp>
      <p:sp>
        <p:nvSpPr>
          <p:cNvPr id="3" name="Content Placeholder 2"/>
          <p:cNvSpPr>
            <a:spLocks noGrp="1"/>
          </p:cNvSpPr>
          <p:nvPr>
            <p:ph idx="1"/>
          </p:nvPr>
        </p:nvSpPr>
        <p:spPr/>
        <p:txBody>
          <a:bodyPr>
            <a:normAutofit/>
          </a:bodyPr>
          <a:lstStyle/>
          <a:p>
            <a:r>
              <a:rPr lang="en-US" sz="3200" dirty="0"/>
              <a:t>(1). The Messiah was born in Bethlehem, the City of David</a:t>
            </a:r>
            <a:r>
              <a:rPr lang="en-US" sz="3200" dirty="0" smtClean="0"/>
              <a:t>,</a:t>
            </a:r>
            <a:r>
              <a:rPr lang="zh-TW" altLang="en-US" sz="3200" dirty="0" smtClean="0"/>
              <a:t> </a:t>
            </a:r>
            <a:r>
              <a:rPr lang="en-US" altLang="zh-TW" sz="3200" dirty="0" smtClean="0"/>
              <a:t>	</a:t>
            </a:r>
            <a:r>
              <a:rPr lang="zh-TW" altLang="en-US" sz="3200" dirty="0" smtClean="0"/>
              <a:t>彌賽亞誕生在伯利恆</a:t>
            </a:r>
            <a:r>
              <a:rPr lang="en-US" altLang="zh-TW" sz="3200" dirty="0" smtClean="0"/>
              <a:t>,</a:t>
            </a:r>
            <a:r>
              <a:rPr lang="zh-TW" altLang="en-US" sz="3200" dirty="0" smtClean="0"/>
              <a:t> 大衛誕生的城市</a:t>
            </a:r>
            <a:r>
              <a:rPr lang="en-US" altLang="zh-TW" sz="3200" dirty="0" smtClean="0"/>
              <a:t>.</a:t>
            </a:r>
            <a:r>
              <a:rPr lang="en-US" sz="3200" dirty="0" smtClean="0"/>
              <a:t> </a:t>
            </a:r>
          </a:p>
          <a:p>
            <a:r>
              <a:rPr lang="en-US" sz="3200" dirty="0" smtClean="0"/>
              <a:t>(</a:t>
            </a:r>
            <a:r>
              <a:rPr lang="en-US" sz="3200" dirty="0"/>
              <a:t>2) the baby was wrapped in a swaddling cloth, and </a:t>
            </a:r>
            <a:r>
              <a:rPr lang="zh-TW" altLang="en-US" sz="3200" dirty="0" smtClean="0"/>
              <a:t> </a:t>
            </a:r>
            <a:endParaRPr lang="en-US" altLang="zh-TW" sz="3200" dirty="0" smtClean="0"/>
          </a:p>
          <a:p>
            <a:pPr marL="0" indent="0">
              <a:buNone/>
            </a:pPr>
            <a:r>
              <a:rPr lang="zh-TW" altLang="en-US" sz="3200" dirty="0" smtClean="0"/>
              <a:t>  </a:t>
            </a:r>
            <a:r>
              <a:rPr lang="en-US" altLang="zh-TW" sz="3200" dirty="0" smtClean="0"/>
              <a:t>	</a:t>
            </a:r>
            <a:r>
              <a:rPr lang="zh-TW" altLang="en-US" sz="3200" dirty="0" smtClean="0"/>
              <a:t>嬰兒用布包裹著</a:t>
            </a:r>
            <a:r>
              <a:rPr lang="en-US" altLang="zh-TW" sz="3200" dirty="0" smtClean="0"/>
              <a:t>.</a:t>
            </a:r>
            <a:endParaRPr lang="en-US" sz="3200" dirty="0" smtClean="0"/>
          </a:p>
          <a:p>
            <a:r>
              <a:rPr lang="en-US" sz="3200" dirty="0" smtClean="0"/>
              <a:t>(</a:t>
            </a:r>
            <a:r>
              <a:rPr lang="en-US" sz="3200" dirty="0"/>
              <a:t>3) lying in a manger</a:t>
            </a:r>
            <a:r>
              <a:rPr lang="en-US" sz="3200" dirty="0" smtClean="0"/>
              <a:t>.</a:t>
            </a:r>
          </a:p>
          <a:p>
            <a:pPr marL="0" indent="0">
              <a:buNone/>
            </a:pPr>
            <a:r>
              <a:rPr lang="en-US" altLang="zh-TW" sz="3200" dirty="0"/>
              <a:t>	</a:t>
            </a:r>
            <a:r>
              <a:rPr lang="zh-TW" altLang="en-US" sz="3200" dirty="0" smtClean="0"/>
              <a:t>躺在馬槽裡</a:t>
            </a:r>
            <a:endParaRPr lang="en-US" sz="3200" dirty="0"/>
          </a:p>
        </p:txBody>
      </p:sp>
    </p:spTree>
    <p:extLst>
      <p:ext uri="{BB962C8B-B14F-4D97-AF65-F5344CB8AC3E}">
        <p14:creationId xmlns:p14="http://schemas.microsoft.com/office/powerpoint/2010/main" val="415917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Glory to God in the Highest! </a:t>
            </a:r>
            <a:r>
              <a:rPr lang="en-US" b="1" dirty="0" smtClean="0"/>
              <a:t/>
            </a:r>
            <a:br>
              <a:rPr lang="en-US" b="1" dirty="0" smtClean="0"/>
            </a:br>
            <a:r>
              <a:rPr lang="zh-TW" altLang="en-US" b="1" dirty="0" smtClean="0"/>
              <a:t>至</a:t>
            </a:r>
            <a:r>
              <a:rPr lang="zh-TW" altLang="en-US" b="1" dirty="0"/>
              <a:t>高之處榮耀歸與神</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solidFill>
                  <a:srgbClr val="FF0000"/>
                </a:solidFill>
              </a:rPr>
              <a:t>A. He came as a baby without any defense. </a:t>
            </a:r>
            <a:r>
              <a:rPr lang="zh-TW" altLang="en-US" sz="3200" dirty="0">
                <a:solidFill>
                  <a:srgbClr val="FF0000"/>
                </a:solidFill>
              </a:rPr>
              <a:t>沒有任何防衛能力的來到世界上</a:t>
            </a:r>
            <a:r>
              <a:rPr lang="en-US" sz="3200" dirty="0">
                <a:solidFill>
                  <a:srgbClr val="FF0000"/>
                </a:solidFill>
              </a:rPr>
              <a:t>.</a:t>
            </a:r>
          </a:p>
          <a:p>
            <a:pPr marL="0" indent="0">
              <a:buNone/>
            </a:pPr>
            <a:endParaRPr lang="en-US" sz="3200" dirty="0"/>
          </a:p>
        </p:txBody>
      </p:sp>
    </p:spTree>
    <p:extLst>
      <p:ext uri="{BB962C8B-B14F-4D97-AF65-F5344CB8AC3E}">
        <p14:creationId xmlns:p14="http://schemas.microsoft.com/office/powerpoint/2010/main" val="758245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I. Glory to God in the Highest! </a:t>
            </a:r>
            <a:r>
              <a:rPr lang="en-US" b="1" dirty="0" smtClean="0"/>
              <a:t/>
            </a:r>
            <a:br>
              <a:rPr lang="en-US" b="1" dirty="0" smtClean="0"/>
            </a:br>
            <a:r>
              <a:rPr lang="zh-TW" altLang="en-US" b="1" dirty="0" smtClean="0"/>
              <a:t>至</a:t>
            </a:r>
            <a:r>
              <a:rPr lang="zh-TW" altLang="en-US" b="1" dirty="0"/>
              <a:t>高之處榮耀歸與神</a:t>
            </a:r>
            <a:r>
              <a:rPr lang="en-US" b="1" dirty="0" smtClean="0"/>
              <a:t>!</a:t>
            </a:r>
            <a:endParaRPr lang="en-US" dirty="0"/>
          </a:p>
        </p:txBody>
      </p:sp>
      <p:sp>
        <p:nvSpPr>
          <p:cNvPr id="3" name="Content Placeholder 2"/>
          <p:cNvSpPr>
            <a:spLocks noGrp="1"/>
          </p:cNvSpPr>
          <p:nvPr>
            <p:ph idx="1"/>
          </p:nvPr>
        </p:nvSpPr>
        <p:spPr/>
        <p:txBody>
          <a:bodyPr>
            <a:normAutofit/>
          </a:bodyPr>
          <a:lstStyle/>
          <a:p>
            <a:r>
              <a:rPr lang="en-US" sz="3200" dirty="0"/>
              <a:t>A. He came as a baby without any defense. </a:t>
            </a:r>
            <a:r>
              <a:rPr lang="zh-TW" altLang="en-US" sz="3200" dirty="0"/>
              <a:t>沒有任何防衛能力的來到世界上</a:t>
            </a:r>
            <a:r>
              <a:rPr lang="en-US" sz="3200" dirty="0"/>
              <a:t>.</a:t>
            </a:r>
          </a:p>
          <a:p>
            <a:r>
              <a:rPr lang="en-US" sz="3200" dirty="0">
                <a:solidFill>
                  <a:srgbClr val="FF0000"/>
                </a:solidFill>
              </a:rPr>
              <a:t>B. He came as a baby without any demand. </a:t>
            </a:r>
            <a:r>
              <a:rPr lang="zh-TW" altLang="en-US" sz="3200" dirty="0">
                <a:solidFill>
                  <a:srgbClr val="FF0000"/>
                </a:solidFill>
              </a:rPr>
              <a:t>沒有任何要求的來到世界上</a:t>
            </a:r>
            <a:r>
              <a:rPr lang="en-US" sz="3200" dirty="0">
                <a:solidFill>
                  <a:srgbClr val="FF0000"/>
                </a:solidFill>
              </a:rPr>
              <a:t>.</a:t>
            </a:r>
          </a:p>
          <a:p>
            <a:pPr marL="0" indent="0">
              <a:buNone/>
            </a:pPr>
            <a:endParaRPr lang="en-US" sz="3200" dirty="0"/>
          </a:p>
        </p:txBody>
      </p:sp>
    </p:spTree>
    <p:extLst>
      <p:ext uri="{BB962C8B-B14F-4D97-AF65-F5344CB8AC3E}">
        <p14:creationId xmlns:p14="http://schemas.microsoft.com/office/powerpoint/2010/main" val="1177323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1873</Words>
  <Application>Microsoft Office PowerPoint</Application>
  <PresentationFormat>Widescreen</PresentationFormat>
  <Paragraphs>69</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新細明體</vt:lpstr>
      <vt:lpstr>Arial</vt:lpstr>
      <vt:lpstr>Calibri</vt:lpstr>
      <vt:lpstr>Calibri Light</vt:lpstr>
      <vt:lpstr>Office Theme</vt:lpstr>
      <vt:lpstr>Peace on Earth to All Whom God Favors  平安歸與地上祂所喜悅的人</vt:lpstr>
      <vt:lpstr>PowerPoint Presentation</vt:lpstr>
      <vt:lpstr>PowerPoint Presentation</vt:lpstr>
      <vt:lpstr>PowerPoint Presentation</vt:lpstr>
      <vt:lpstr>PowerPoint Presentation</vt:lpstr>
      <vt:lpstr>PowerPoint Presentation</vt:lpstr>
      <vt:lpstr>Signs of Messiah 彌賽亞的記號</vt:lpstr>
      <vt:lpstr>I. Glory to God in the Highest!  至高之處榮耀歸與神!</vt:lpstr>
      <vt:lpstr>I. Glory to God in the Highest!  至高之處榮耀歸與神!</vt:lpstr>
      <vt:lpstr>I. Glory to God in the Highest!  至高之處榮耀歸與神!</vt:lpstr>
      <vt:lpstr>PowerPoint Presentation</vt:lpstr>
      <vt:lpstr>II. Peace on Earth to all whom God favors. 地上平安歸與祂所喜悅的人.</vt:lpstr>
      <vt:lpstr>II. Peace on Earth to all whom God favors. 地上平安歸與祂所喜悅的人.</vt:lpstr>
      <vt:lpstr>PowerPoint Presentation</vt:lpstr>
      <vt:lpstr>PowerPoint Presentation</vt:lpstr>
      <vt:lpstr>PowerPoint Presentation</vt:lpstr>
      <vt:lpstr>PowerPoint Presentation</vt:lpstr>
      <vt:lpstr>PowerPoint Presentation</vt:lpstr>
      <vt:lpstr>II. Peace on Earth to all whom God favors. 地上平安歸與祂所喜悅的人.</vt:lpstr>
      <vt:lpstr>PowerPoint Presentation</vt:lpstr>
      <vt:lpstr>PowerPoint Presentation</vt:lpstr>
      <vt:lpstr>II. Peace on Earth to all whom God favors. 地上平安歸與祂所喜悅的人.</vt:lpstr>
      <vt:lpstr>The Lord’s Prayer 主禱文</vt:lpstr>
      <vt:lpstr>The Lord’s Prayer 主禱文</vt:lpstr>
      <vt:lpstr>The Lord’s Prayer 主禱文</vt:lpstr>
      <vt:lpstr>II. Peace on Earth to all whom God favors. 地上平安歸與祂所喜悅的人.</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on Earth to All Whom God Favors  平安歸與地上祂所喜悅的人</dc:title>
  <dc:creator>Joseph Chang</dc:creator>
  <cp:lastModifiedBy>Joseph Chang</cp:lastModifiedBy>
  <cp:revision>14</cp:revision>
  <dcterms:created xsi:type="dcterms:W3CDTF">2018-12-22T18:29:07Z</dcterms:created>
  <dcterms:modified xsi:type="dcterms:W3CDTF">2018-12-22T20:22:07Z</dcterms:modified>
</cp:coreProperties>
</file>