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ec89c18a0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ec89c18a0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c89c18a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ec89c18a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ec89c18a0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ec89c18a0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ec89c18a0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ec89c18a0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ec89c18a0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ec89c18a0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311700" y="334675"/>
            <a:ext cx="8520600" cy="42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我兒，不要忘記我的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法則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；你心要謹守我的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誡命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；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因為它必將長久的日子，生命的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年數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與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平安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，加給你。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(箴言 3:1–2)</a:t>
            </a:r>
            <a:endParaRPr sz="20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My son, do not forget my 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teaching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, but keep my 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commands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 in your heart, 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for they will prolong your 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life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 many years and bring you 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peace 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and 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prosperity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. 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(Proverbs 3:1–2)</a:t>
            </a:r>
            <a:endParaRPr sz="20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334675"/>
            <a:ext cx="8520600" cy="42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不可使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慈愛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、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誠實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離開你，要繫在你頸項上，刻在你心版上。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這樣，你必在上帝和世人眼前蒙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恩寵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，有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聰明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。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(箴言 3:3-4)</a:t>
            </a:r>
            <a:endParaRPr sz="20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Let 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love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 and 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faithfulness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 never leave you; bind them around your neck, write them on the tablet of your heart. 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Then you will win 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favor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 and a 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good name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 in the sight of God and man. 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(Proverbs 3:3–4)</a:t>
            </a:r>
            <a:endParaRPr sz="20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334675"/>
            <a:ext cx="8520600" cy="42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你要專心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仰賴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耶和華，不可倚靠自己的聰明，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在你一切所行的事上都要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認定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他，他必指引你的路。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(箴言 3:5-6)</a:t>
            </a:r>
            <a:endParaRPr sz="20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Trust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 in the Lord with all your heart and lean not on your own understanding; 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in all your ways 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submit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 to him, and he will make your paths straight. 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(Proverbs 3:5–6)</a:t>
            </a:r>
            <a:endParaRPr sz="20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334675"/>
            <a:ext cx="8520600" cy="42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不要自以為有智慧；要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敬畏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耶和華，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遠離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惡事。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這便醫治你的肚臍，滋潤你的百骨。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(箴言3:7-8)</a:t>
            </a:r>
            <a:endParaRPr sz="20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Do not be wise in your own eyes; 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fear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 the Lord and </a:t>
            </a:r>
            <a:r>
              <a:rPr b="1" lang="en" sz="2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shun</a:t>
            </a: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 evil. 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This will bring health to your body and nourishment to your bones. </a:t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(Proverbs 3:7–8)</a:t>
            </a:r>
            <a:endParaRPr sz="20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04700"/>
            <a:ext cx="8520600" cy="485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你若留意聽從</a:t>
            </a:r>
            <a:r>
              <a:rPr lang="en" sz="20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耶和華－你上帝的話，謹守遵行他的一切誡命，就是我今日所吩咐你的，他必使你超乎天下萬民之上。你若聽從耶和華－你上帝的話，這以下的</a:t>
            </a:r>
            <a:r>
              <a:rPr b="1" lang="en" sz="20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福</a:t>
            </a:r>
            <a:r>
              <a:rPr lang="en" sz="20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必追隨你，臨到你身上.  </a:t>
            </a:r>
            <a:r>
              <a:rPr lang="en" sz="16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(申命記 28:1–2)</a:t>
            </a:r>
            <a:endParaRPr sz="16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你若不聽從</a:t>
            </a:r>
            <a:r>
              <a:rPr lang="en" sz="20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耶和華－你上帝的話，不謹守遵行他的一切誡命律例，就是我今日所吩咐你的，這以下的</a:t>
            </a:r>
            <a:r>
              <a:rPr b="1" lang="en" sz="20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咒詛</a:t>
            </a:r>
            <a:r>
              <a:rPr lang="en" sz="20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都必追隨你，臨到你身上. </a:t>
            </a:r>
            <a:r>
              <a:rPr lang="en" sz="16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(申命記 28:15)</a:t>
            </a:r>
            <a:endParaRPr sz="16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If you fully obey</a:t>
            </a:r>
            <a:r>
              <a:rPr lang="en" sz="20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 the Lord your God and carefully follow all his commands I give you today, the Lord your God will set you high above all the nations on earth. All these </a:t>
            </a:r>
            <a:r>
              <a:rPr b="1" lang="en" sz="20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blessings</a:t>
            </a:r>
            <a:r>
              <a:rPr lang="en" sz="20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 will come on you and accompany you if you obey the Lord your God. </a:t>
            </a:r>
            <a:r>
              <a:rPr lang="en" sz="16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(Dt 28:1–2)</a:t>
            </a:r>
            <a:endParaRPr sz="16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However, </a:t>
            </a:r>
            <a:r>
              <a:rPr b="1" lang="en" sz="20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if you do not obey</a:t>
            </a:r>
            <a:r>
              <a:rPr lang="en" sz="20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 the Lord your God and do not carefully follow all his commands and decrees I am giving you today, all these </a:t>
            </a:r>
            <a:r>
              <a:rPr b="1" lang="en" sz="20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curses</a:t>
            </a:r>
            <a:r>
              <a:rPr lang="en" sz="20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 will come on you and overtake you. </a:t>
            </a:r>
            <a:r>
              <a:rPr lang="en" sz="16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(Dt 28:15)</a:t>
            </a:r>
            <a:endParaRPr sz="16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ctrTitle"/>
          </p:nvPr>
        </p:nvSpPr>
        <p:spPr>
          <a:xfrm>
            <a:off x="311700" y="915075"/>
            <a:ext cx="8520600" cy="1128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00"/>
                </a:solidFill>
                <a:latin typeface="Lato"/>
                <a:ea typeface="Lato"/>
                <a:cs typeface="Lato"/>
                <a:sym typeface="Lato"/>
              </a:rPr>
              <a:t>波霸奶茶的人生 </a:t>
            </a:r>
            <a:endParaRPr sz="4800">
              <a:solidFill>
                <a:srgbClr val="FFFF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5" name="Google Shape;85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(箴言 3：1－8)</a:t>
            </a:r>
            <a:endParaRPr sz="30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6" name="Google Shape;8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