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60" y="14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g723789f77f_0_28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7" name="Google Shape;97;g723789f77f_0_28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8290cd560f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8290cd560f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8290cd560f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7" name="Google Shape;107;g8290cd560f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723789f77f_0_21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723789f77f_0_2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23789f77f_0_2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23789f77f_0_2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g723789f77f_0_2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7" name="Google Shape;67;g723789f77f_0_2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723789f77f_0_23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723789f77f_0_2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723789f77f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 name="Google Shape;77;g723789f77f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g723789f77f_0_26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2" name="Google Shape;82;g723789f77f_0_2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g723789f77f_0_26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7" name="Google Shape;87;g723789f77f_0_2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23789f77f_0_2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23789f77f_0_2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Clr>
                <a:schemeClr val="dk1"/>
              </a:buClr>
              <a:buSzPts val="1800"/>
              <a:buChar char="●"/>
              <a:defRPr>
                <a:solidFill>
                  <a:schemeClr val="dk1"/>
                </a:solidFill>
              </a:defRPr>
            </a:lvl1pPr>
            <a:lvl2pPr marL="914400" lvl="1" indent="-317500">
              <a:spcBef>
                <a:spcPts val="1600"/>
              </a:spcBef>
              <a:spcAft>
                <a:spcPts val="0"/>
              </a:spcAft>
              <a:buClr>
                <a:schemeClr val="dk1"/>
              </a:buClr>
              <a:buSzPts val="1400"/>
              <a:buChar char="○"/>
              <a:defRPr>
                <a:solidFill>
                  <a:schemeClr val="dk1"/>
                </a:solidFill>
              </a:defRPr>
            </a:lvl2pPr>
            <a:lvl3pPr marL="1371600" lvl="2" indent="-317500">
              <a:spcBef>
                <a:spcPts val="1600"/>
              </a:spcBef>
              <a:spcAft>
                <a:spcPts val="0"/>
              </a:spcAft>
              <a:buClr>
                <a:schemeClr val="dk1"/>
              </a:buClr>
              <a:buSzPts val="1400"/>
              <a:buChar char="■"/>
              <a:defRPr>
                <a:solidFill>
                  <a:schemeClr val="dk1"/>
                </a:solidFill>
              </a:defRPr>
            </a:lvl3pPr>
            <a:lvl4pPr marL="1828800" lvl="3" indent="-317500">
              <a:spcBef>
                <a:spcPts val="1600"/>
              </a:spcBef>
              <a:spcAft>
                <a:spcPts val="0"/>
              </a:spcAft>
              <a:buClr>
                <a:schemeClr val="dk1"/>
              </a:buClr>
              <a:buSzPts val="1400"/>
              <a:buChar char="●"/>
              <a:defRPr>
                <a:solidFill>
                  <a:schemeClr val="dk1"/>
                </a:solidFill>
              </a:defRPr>
            </a:lvl4pPr>
            <a:lvl5pPr marL="2286000" lvl="4" indent="-317500">
              <a:spcBef>
                <a:spcPts val="1600"/>
              </a:spcBef>
              <a:spcAft>
                <a:spcPts val="0"/>
              </a:spcAft>
              <a:buClr>
                <a:schemeClr val="dk1"/>
              </a:buClr>
              <a:buSzPts val="1400"/>
              <a:buChar char="○"/>
              <a:defRPr>
                <a:solidFill>
                  <a:schemeClr val="dk1"/>
                </a:solidFill>
              </a:defRPr>
            </a:lvl5pPr>
            <a:lvl6pPr marL="2743200" lvl="5" indent="-317500">
              <a:spcBef>
                <a:spcPts val="1600"/>
              </a:spcBef>
              <a:spcAft>
                <a:spcPts val="0"/>
              </a:spcAft>
              <a:buClr>
                <a:schemeClr val="dk1"/>
              </a:buClr>
              <a:buSzPts val="1400"/>
              <a:buChar char="■"/>
              <a:defRPr>
                <a:solidFill>
                  <a:schemeClr val="dk1"/>
                </a:solidFill>
              </a:defRPr>
            </a:lvl6pPr>
            <a:lvl7pPr marL="3200400" lvl="6" indent="-317500">
              <a:spcBef>
                <a:spcPts val="1600"/>
              </a:spcBef>
              <a:spcAft>
                <a:spcPts val="0"/>
              </a:spcAft>
              <a:buClr>
                <a:schemeClr val="dk1"/>
              </a:buClr>
              <a:buSzPts val="1400"/>
              <a:buChar char="●"/>
              <a:defRPr>
                <a:solidFill>
                  <a:schemeClr val="dk1"/>
                </a:solidFill>
              </a:defRPr>
            </a:lvl7pPr>
            <a:lvl8pPr marL="3657600" lvl="7" indent="-317500">
              <a:spcBef>
                <a:spcPts val="1600"/>
              </a:spcBef>
              <a:spcAft>
                <a:spcPts val="0"/>
              </a:spcAft>
              <a:buClr>
                <a:schemeClr val="dk1"/>
              </a:buClr>
              <a:buSzPts val="1400"/>
              <a:buChar char="○"/>
              <a:defRPr>
                <a:solidFill>
                  <a:schemeClr val="dk1"/>
                </a:solidFill>
              </a:defRPr>
            </a:lvl8pPr>
            <a:lvl9pPr marL="4114800" lvl="8" indent="-317500">
              <a:spcBef>
                <a:spcPts val="1600"/>
              </a:spcBef>
              <a:spcAft>
                <a:spcPts val="1600"/>
              </a:spcAft>
              <a:buClr>
                <a:schemeClr val="dk1"/>
              </a:buClr>
              <a:buSzPts val="1400"/>
              <a:buChar char="■"/>
              <a:defRPr>
                <a:solidFill>
                  <a:schemeClr val="dk1"/>
                </a:solidFill>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dark-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lt2"/>
              </a:buClr>
              <a:buSzPts val="1800"/>
              <a:buChar char="●"/>
              <a:defRPr sz="1800">
                <a:solidFill>
                  <a:schemeClr val="lt2"/>
                </a:solidFill>
              </a:defRPr>
            </a:lvl1pPr>
            <a:lvl2pPr marL="914400" lvl="1" indent="-317500">
              <a:lnSpc>
                <a:spcPct val="115000"/>
              </a:lnSpc>
              <a:spcBef>
                <a:spcPts val="1600"/>
              </a:spcBef>
              <a:spcAft>
                <a:spcPts val="0"/>
              </a:spcAft>
              <a:buClr>
                <a:schemeClr val="lt2"/>
              </a:buClr>
              <a:buSzPts val="1400"/>
              <a:buChar char="○"/>
              <a:defRPr>
                <a:solidFill>
                  <a:schemeClr val="lt2"/>
                </a:solidFill>
              </a:defRPr>
            </a:lvl2pPr>
            <a:lvl3pPr marL="1371600" lvl="2" indent="-317500">
              <a:lnSpc>
                <a:spcPct val="115000"/>
              </a:lnSpc>
              <a:spcBef>
                <a:spcPts val="1600"/>
              </a:spcBef>
              <a:spcAft>
                <a:spcPts val="0"/>
              </a:spcAft>
              <a:buClr>
                <a:schemeClr val="lt2"/>
              </a:buClr>
              <a:buSzPts val="1400"/>
              <a:buChar char="■"/>
              <a:defRPr>
                <a:solidFill>
                  <a:schemeClr val="lt2"/>
                </a:solidFill>
              </a:defRPr>
            </a:lvl3pPr>
            <a:lvl4pPr marL="1828800" lvl="3" indent="-317500">
              <a:lnSpc>
                <a:spcPct val="115000"/>
              </a:lnSpc>
              <a:spcBef>
                <a:spcPts val="1600"/>
              </a:spcBef>
              <a:spcAft>
                <a:spcPts val="0"/>
              </a:spcAft>
              <a:buClr>
                <a:schemeClr val="lt2"/>
              </a:buClr>
              <a:buSzPts val="1400"/>
              <a:buChar char="●"/>
              <a:defRPr>
                <a:solidFill>
                  <a:schemeClr val="lt2"/>
                </a:solidFill>
              </a:defRPr>
            </a:lvl4pPr>
            <a:lvl5pPr marL="2286000" lvl="4" indent="-317500">
              <a:lnSpc>
                <a:spcPct val="115000"/>
              </a:lnSpc>
              <a:spcBef>
                <a:spcPts val="1600"/>
              </a:spcBef>
              <a:spcAft>
                <a:spcPts val="0"/>
              </a:spcAft>
              <a:buClr>
                <a:schemeClr val="lt2"/>
              </a:buClr>
              <a:buSzPts val="1400"/>
              <a:buChar char="○"/>
              <a:defRPr>
                <a:solidFill>
                  <a:schemeClr val="lt2"/>
                </a:solidFill>
              </a:defRPr>
            </a:lvl5pPr>
            <a:lvl6pPr marL="2743200" lvl="5" indent="-317500">
              <a:lnSpc>
                <a:spcPct val="115000"/>
              </a:lnSpc>
              <a:spcBef>
                <a:spcPts val="1600"/>
              </a:spcBef>
              <a:spcAft>
                <a:spcPts val="0"/>
              </a:spcAft>
              <a:buClr>
                <a:schemeClr val="lt2"/>
              </a:buClr>
              <a:buSzPts val="1400"/>
              <a:buChar char="■"/>
              <a:defRPr>
                <a:solidFill>
                  <a:schemeClr val="lt2"/>
                </a:solidFill>
              </a:defRPr>
            </a:lvl6pPr>
            <a:lvl7pPr marL="3200400" lvl="6" indent="-317500">
              <a:lnSpc>
                <a:spcPct val="115000"/>
              </a:lnSpc>
              <a:spcBef>
                <a:spcPts val="1600"/>
              </a:spcBef>
              <a:spcAft>
                <a:spcPts val="0"/>
              </a:spcAft>
              <a:buClr>
                <a:schemeClr val="lt2"/>
              </a:buClr>
              <a:buSzPts val="1400"/>
              <a:buChar char="●"/>
              <a:defRPr>
                <a:solidFill>
                  <a:schemeClr val="lt2"/>
                </a:solidFill>
              </a:defRPr>
            </a:lvl7pPr>
            <a:lvl8pPr marL="3657600" lvl="7" indent="-317500">
              <a:lnSpc>
                <a:spcPct val="115000"/>
              </a:lnSpc>
              <a:spcBef>
                <a:spcPts val="1600"/>
              </a:spcBef>
              <a:spcAft>
                <a:spcPts val="0"/>
              </a:spcAft>
              <a:buClr>
                <a:schemeClr val="lt2"/>
              </a:buClr>
              <a:buSzPts val="1400"/>
              <a:buChar char="○"/>
              <a:defRPr>
                <a:solidFill>
                  <a:schemeClr val="lt2"/>
                </a:solidFill>
              </a:defRPr>
            </a:lvl8pPr>
            <a:lvl9pPr marL="4114800" lvl="8" indent="-317500">
              <a:lnSpc>
                <a:spcPct val="115000"/>
              </a:lnSpc>
              <a:spcBef>
                <a:spcPts val="1600"/>
              </a:spcBef>
              <a:spcAft>
                <a:spcPts val="1600"/>
              </a:spcAft>
              <a:buClr>
                <a:schemeClr val="lt2"/>
              </a:buClr>
              <a:buSzPts val="1400"/>
              <a:buChar char="■"/>
              <a:defRPr>
                <a:solidFill>
                  <a:schemeClr val="lt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848250"/>
            <a:ext cx="8520600" cy="3447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sz="5600">
                <a:solidFill>
                  <a:srgbClr val="FFFF00"/>
                </a:solidFill>
              </a:rPr>
              <a:t>當世界震動的時候... </a:t>
            </a:r>
            <a:endParaRPr sz="5600">
              <a:solidFill>
                <a:srgbClr val="FFFF00"/>
              </a:solidFill>
            </a:endParaRPr>
          </a:p>
          <a:p>
            <a:pPr marL="0" lvl="0" indent="0" algn="ctr" rtl="0">
              <a:spcBef>
                <a:spcPts val="0"/>
              </a:spcBef>
              <a:spcAft>
                <a:spcPts val="0"/>
              </a:spcAft>
              <a:buNone/>
            </a:pPr>
            <a:endParaRPr>
              <a:solidFill>
                <a:srgbClr val="FFFF00"/>
              </a:solidFill>
            </a:endParaRPr>
          </a:p>
          <a:p>
            <a:pPr marL="0" lvl="0" indent="0" algn="ctr" rtl="0">
              <a:spcBef>
                <a:spcPts val="0"/>
              </a:spcBef>
              <a:spcAft>
                <a:spcPts val="0"/>
              </a:spcAft>
              <a:buNone/>
            </a:pPr>
            <a:r>
              <a:rPr lang="en">
                <a:solidFill>
                  <a:srgbClr val="FFFF00"/>
                </a:solidFill>
              </a:rPr>
              <a:t>When The Earth is Shaken...</a:t>
            </a:r>
            <a:endParaRPr>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22"/>
          <p:cNvSpPr txBox="1">
            <a:spLocks noGrp="1"/>
          </p:cNvSpPr>
          <p:nvPr>
            <p:ph type="body" idx="1"/>
          </p:nvPr>
        </p:nvSpPr>
        <p:spPr>
          <a:xfrm>
            <a:off x="311700" y="376350"/>
            <a:ext cx="8520600" cy="4192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3000">
                <a:solidFill>
                  <a:srgbClr val="FFFF00"/>
                </a:solidFill>
              </a:rPr>
              <a:t> 1 我們既有</a:t>
            </a:r>
            <a:r>
              <a:rPr lang="en" sz="3000">
                <a:solidFill>
                  <a:srgbClr val="FF9900"/>
                </a:solidFill>
              </a:rPr>
              <a:t>這許多的見證人，如同雲彩圍著我們</a:t>
            </a:r>
            <a:r>
              <a:rPr lang="en" sz="3000">
                <a:solidFill>
                  <a:srgbClr val="FFFF00"/>
                </a:solidFill>
              </a:rPr>
              <a:t>，就當</a:t>
            </a:r>
            <a:r>
              <a:rPr lang="en" sz="3000">
                <a:solidFill>
                  <a:srgbClr val="FF9900"/>
                </a:solidFill>
              </a:rPr>
              <a:t>放下</a:t>
            </a:r>
            <a:r>
              <a:rPr lang="en" sz="3000">
                <a:solidFill>
                  <a:srgbClr val="FFFF00"/>
                </a:solidFill>
              </a:rPr>
              <a:t>各樣的重擔，</a:t>
            </a:r>
            <a:r>
              <a:rPr lang="en" sz="3000">
                <a:solidFill>
                  <a:srgbClr val="FF9900"/>
                </a:solidFill>
              </a:rPr>
              <a:t>脫去</a:t>
            </a:r>
            <a:r>
              <a:rPr lang="en" sz="3000">
                <a:solidFill>
                  <a:srgbClr val="FFFF00"/>
                </a:solidFill>
              </a:rPr>
              <a:t>容易纏累我們的罪，</a:t>
            </a:r>
            <a:r>
              <a:rPr lang="en" sz="3000">
                <a:solidFill>
                  <a:srgbClr val="FF9900"/>
                </a:solidFill>
              </a:rPr>
              <a:t>存心忍耐，奔</a:t>
            </a:r>
            <a:r>
              <a:rPr lang="en" sz="3000">
                <a:solidFill>
                  <a:srgbClr val="FFFF00"/>
                </a:solidFill>
              </a:rPr>
              <a:t>那擺在我們</a:t>
            </a:r>
            <a:r>
              <a:rPr lang="en" sz="3000">
                <a:solidFill>
                  <a:srgbClr val="FF9900"/>
                </a:solidFill>
              </a:rPr>
              <a:t>前頭的路程</a:t>
            </a:r>
            <a:r>
              <a:rPr lang="en" sz="3000">
                <a:solidFill>
                  <a:srgbClr val="FFFF00"/>
                </a:solidFill>
              </a:rPr>
              <a:t>，2 仰望為我們信心創始成終的耶穌。</a:t>
            </a:r>
            <a:endParaRPr sz="3000">
              <a:solidFill>
                <a:srgbClr val="FFFF00"/>
              </a:solidFill>
            </a:endParaRPr>
          </a:p>
          <a:p>
            <a:pPr marL="0" lvl="0" indent="0" algn="l" rtl="0">
              <a:lnSpc>
                <a:spcPct val="115000"/>
              </a:lnSpc>
              <a:spcBef>
                <a:spcPts val="0"/>
              </a:spcBef>
              <a:spcAft>
                <a:spcPts val="0"/>
              </a:spcAft>
              <a:buNone/>
            </a:pPr>
            <a:r>
              <a:rPr lang="en" sz="3000">
                <a:solidFill>
                  <a:srgbClr val="FFFF00"/>
                </a:solidFill>
              </a:rPr>
              <a:t>(希伯來書 12:1–2)</a:t>
            </a:r>
            <a:endParaRPr sz="3000">
              <a:solidFill>
                <a:srgbClr val="FFFF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3"/>
          <p:cNvSpPr txBox="1">
            <a:spLocks noGrp="1"/>
          </p:cNvSpPr>
          <p:nvPr>
            <p:ph type="body" idx="1"/>
          </p:nvPr>
        </p:nvSpPr>
        <p:spPr>
          <a:xfrm>
            <a:off x="311700" y="93775"/>
            <a:ext cx="8520600" cy="48915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FF9900"/>
                </a:solidFill>
              </a:rPr>
              <a:t>A Prayer for Our World</a:t>
            </a:r>
            <a:endParaRPr sz="1600">
              <a:solidFill>
                <a:srgbClr val="FF9900"/>
              </a:solidFill>
            </a:endParaRPr>
          </a:p>
          <a:p>
            <a:pPr marL="0" lvl="0" indent="0" algn="l" rtl="0">
              <a:lnSpc>
                <a:spcPct val="115000"/>
              </a:lnSpc>
              <a:spcBef>
                <a:spcPts val="0"/>
              </a:spcBef>
              <a:spcAft>
                <a:spcPts val="0"/>
              </a:spcAft>
              <a:buNone/>
            </a:pPr>
            <a:endParaRPr sz="1600">
              <a:solidFill>
                <a:srgbClr val="FFFF00"/>
              </a:solidFill>
            </a:endParaRPr>
          </a:p>
          <a:p>
            <a:pPr marL="0" lvl="0" indent="0" algn="l" rtl="0">
              <a:lnSpc>
                <a:spcPct val="115000"/>
              </a:lnSpc>
              <a:spcBef>
                <a:spcPts val="0"/>
              </a:spcBef>
              <a:spcAft>
                <a:spcPts val="0"/>
              </a:spcAft>
              <a:buNone/>
            </a:pPr>
            <a:r>
              <a:rPr lang="en" sz="1600">
                <a:solidFill>
                  <a:srgbClr val="FFFF00"/>
                </a:solidFill>
              </a:rPr>
              <a:t>God, You alone are worthy of honor, glory, and praise. With You, we can overcome every storm—including the global impact the coronavirus is having on our world.</a:t>
            </a:r>
            <a:endParaRPr sz="1600">
              <a:solidFill>
                <a:srgbClr val="FFFF00"/>
              </a:solidFill>
            </a:endParaRPr>
          </a:p>
          <a:p>
            <a:pPr marL="0" lvl="0" indent="0" algn="l" rtl="0">
              <a:lnSpc>
                <a:spcPct val="115000"/>
              </a:lnSpc>
              <a:spcBef>
                <a:spcPts val="0"/>
              </a:spcBef>
              <a:spcAft>
                <a:spcPts val="0"/>
              </a:spcAft>
              <a:buNone/>
            </a:pPr>
            <a:endParaRPr sz="1600">
              <a:solidFill>
                <a:srgbClr val="FFFF00"/>
              </a:solidFill>
            </a:endParaRPr>
          </a:p>
          <a:p>
            <a:pPr marL="0" lvl="0" indent="0" algn="l" rtl="0">
              <a:lnSpc>
                <a:spcPct val="115000"/>
              </a:lnSpc>
              <a:spcBef>
                <a:spcPts val="0"/>
              </a:spcBef>
              <a:spcAft>
                <a:spcPts val="0"/>
              </a:spcAft>
              <a:buNone/>
            </a:pPr>
            <a:r>
              <a:rPr lang="en" sz="1600">
                <a:solidFill>
                  <a:srgbClr val="FFFF00"/>
                </a:solidFill>
              </a:rPr>
              <a:t>Right now, we are asking You to:</a:t>
            </a:r>
            <a:endParaRPr sz="1600">
              <a:solidFill>
                <a:srgbClr val="FFFF00"/>
              </a:solidFill>
            </a:endParaRPr>
          </a:p>
          <a:p>
            <a:pPr marL="457200" lvl="0" indent="-330200" algn="l" rtl="0">
              <a:lnSpc>
                <a:spcPct val="115000"/>
              </a:lnSpc>
              <a:spcBef>
                <a:spcPts val="0"/>
              </a:spcBef>
              <a:spcAft>
                <a:spcPts val="0"/>
              </a:spcAft>
              <a:buClr>
                <a:srgbClr val="FFFF00"/>
              </a:buClr>
              <a:buSzPts val="1600"/>
              <a:buChar char="●"/>
            </a:pPr>
            <a:r>
              <a:rPr lang="en" sz="1600">
                <a:solidFill>
                  <a:srgbClr val="FFFF00"/>
                </a:solidFill>
              </a:rPr>
              <a:t>Heal those who are sick and protect those who are not.</a:t>
            </a:r>
            <a:endParaRPr sz="1600">
              <a:solidFill>
                <a:srgbClr val="FFFF00"/>
              </a:solidFill>
            </a:endParaRPr>
          </a:p>
          <a:p>
            <a:pPr marL="457200" lvl="0" indent="-330200" algn="l" rtl="0">
              <a:lnSpc>
                <a:spcPct val="115000"/>
              </a:lnSpc>
              <a:spcBef>
                <a:spcPts val="0"/>
              </a:spcBef>
              <a:spcAft>
                <a:spcPts val="0"/>
              </a:spcAft>
              <a:buClr>
                <a:srgbClr val="FFFF00"/>
              </a:buClr>
              <a:buSzPts val="1600"/>
              <a:buChar char="●"/>
            </a:pPr>
            <a:r>
              <a:rPr lang="en" sz="1600">
                <a:solidFill>
                  <a:srgbClr val="FFFF00"/>
                </a:solidFill>
              </a:rPr>
              <a:t>Give our leaders extra wisdom as they navigate this pandemic and economic uncertainty.</a:t>
            </a:r>
            <a:endParaRPr sz="1600">
              <a:solidFill>
                <a:srgbClr val="FFFF00"/>
              </a:solidFill>
            </a:endParaRPr>
          </a:p>
          <a:p>
            <a:pPr marL="457200" lvl="0" indent="-330200" algn="l" rtl="0">
              <a:lnSpc>
                <a:spcPct val="115000"/>
              </a:lnSpc>
              <a:spcBef>
                <a:spcPts val="0"/>
              </a:spcBef>
              <a:spcAft>
                <a:spcPts val="0"/>
              </a:spcAft>
              <a:buClr>
                <a:srgbClr val="FFFF00"/>
              </a:buClr>
              <a:buSzPts val="1600"/>
              <a:buChar char="●"/>
            </a:pPr>
            <a:r>
              <a:rPr lang="en" sz="1600">
                <a:solidFill>
                  <a:srgbClr val="FFFF00"/>
                </a:solidFill>
              </a:rPr>
              <a:t>Strengthen Your global Church. Reveal to us how we can partner together to reach the needs of those around us.</a:t>
            </a:r>
            <a:endParaRPr sz="1600">
              <a:solidFill>
                <a:srgbClr val="FFFF00"/>
              </a:solidFill>
            </a:endParaRPr>
          </a:p>
          <a:p>
            <a:pPr marL="457200" lvl="0" indent="-330200" algn="l" rtl="0">
              <a:lnSpc>
                <a:spcPct val="115000"/>
              </a:lnSpc>
              <a:spcBef>
                <a:spcPts val="0"/>
              </a:spcBef>
              <a:spcAft>
                <a:spcPts val="0"/>
              </a:spcAft>
              <a:buClr>
                <a:srgbClr val="FFFF00"/>
              </a:buClr>
              <a:buSzPts val="1600"/>
              <a:buChar char="●"/>
            </a:pPr>
            <a:r>
              <a:rPr lang="en" sz="1600">
                <a:solidFill>
                  <a:srgbClr val="FFFF00"/>
                </a:solidFill>
              </a:rPr>
              <a:t>Calm our fears. Fill us with Your hope, joy, and peace as we continue to trust in You.</a:t>
            </a:r>
            <a:endParaRPr sz="1600">
              <a:solidFill>
                <a:srgbClr val="FFFF00"/>
              </a:solidFill>
            </a:endParaRPr>
          </a:p>
          <a:p>
            <a:pPr marL="457200" lvl="0" indent="-330200" algn="l" rtl="0">
              <a:lnSpc>
                <a:spcPct val="115000"/>
              </a:lnSpc>
              <a:spcBef>
                <a:spcPts val="0"/>
              </a:spcBef>
              <a:spcAft>
                <a:spcPts val="0"/>
              </a:spcAft>
              <a:buClr>
                <a:srgbClr val="FFFF00"/>
              </a:buClr>
              <a:buSzPts val="1600"/>
              <a:buChar char="●"/>
            </a:pPr>
            <a:r>
              <a:rPr lang="en" sz="1600">
                <a:solidFill>
                  <a:srgbClr val="FFFF00"/>
                </a:solidFill>
              </a:rPr>
              <a:t>Use this pandemic to pave the way for spiritual renewal. We want Your glory, power, and healing to be on display.</a:t>
            </a:r>
            <a:endParaRPr sz="1600">
              <a:solidFill>
                <a:srgbClr val="FFFF00"/>
              </a:solidFill>
            </a:endParaRPr>
          </a:p>
          <a:p>
            <a:pPr marL="0" lvl="0" indent="0" algn="l" rtl="0">
              <a:lnSpc>
                <a:spcPct val="115000"/>
              </a:lnSpc>
              <a:spcBef>
                <a:spcPts val="0"/>
              </a:spcBef>
              <a:spcAft>
                <a:spcPts val="0"/>
              </a:spcAft>
              <a:buNone/>
            </a:pPr>
            <a:endParaRPr sz="1600">
              <a:solidFill>
                <a:srgbClr val="FFFF00"/>
              </a:solidFill>
            </a:endParaRPr>
          </a:p>
          <a:p>
            <a:pPr marL="0" lvl="0" indent="0" algn="l" rtl="0">
              <a:lnSpc>
                <a:spcPct val="115000"/>
              </a:lnSpc>
              <a:spcBef>
                <a:spcPts val="0"/>
              </a:spcBef>
              <a:spcAft>
                <a:spcPts val="0"/>
              </a:spcAft>
              <a:buNone/>
            </a:pPr>
            <a:r>
              <a:rPr lang="en" sz="1600">
                <a:solidFill>
                  <a:srgbClr val="FFFF00"/>
                </a:solidFill>
              </a:rPr>
              <a:t>Come, Lord Jesus, come.</a:t>
            </a:r>
            <a:endParaRPr sz="1600">
              <a:solidFill>
                <a:srgbClr val="FFFF00"/>
              </a:solidFill>
            </a:endParaRPr>
          </a:p>
          <a:p>
            <a:pPr marL="0" lvl="0" indent="0" algn="l" rtl="0">
              <a:lnSpc>
                <a:spcPct val="115000"/>
              </a:lnSpc>
              <a:spcBef>
                <a:spcPts val="0"/>
              </a:spcBef>
              <a:spcAft>
                <a:spcPts val="0"/>
              </a:spcAft>
              <a:buNone/>
            </a:pPr>
            <a:r>
              <a:rPr lang="en" sz="1600">
                <a:solidFill>
                  <a:srgbClr val="FFFF00"/>
                </a:solidFill>
              </a:rPr>
              <a:t>In Jesus’ Name, Amen.</a:t>
            </a:r>
            <a:endParaRPr sz="1600">
              <a:solidFill>
                <a:srgbClr val="FFFF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24"/>
          <p:cNvSpPr txBox="1">
            <a:spLocks noGrp="1"/>
          </p:cNvSpPr>
          <p:nvPr>
            <p:ph type="body" idx="1"/>
          </p:nvPr>
        </p:nvSpPr>
        <p:spPr>
          <a:xfrm>
            <a:off x="230550" y="124275"/>
            <a:ext cx="8856300" cy="4864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a:solidFill>
                  <a:srgbClr val="FF9900"/>
                </a:solidFill>
              </a:rPr>
              <a:t>為我們的世界祈禱</a:t>
            </a:r>
            <a:endParaRPr>
              <a:solidFill>
                <a:srgbClr val="FF9900"/>
              </a:solidFill>
            </a:endParaRPr>
          </a:p>
          <a:p>
            <a:pPr marL="0" lvl="0" indent="0" algn="l" rtl="0">
              <a:lnSpc>
                <a:spcPct val="115000"/>
              </a:lnSpc>
              <a:spcBef>
                <a:spcPts val="0"/>
              </a:spcBef>
              <a:spcAft>
                <a:spcPts val="0"/>
              </a:spcAft>
              <a:buNone/>
            </a:pPr>
            <a:endParaRPr>
              <a:solidFill>
                <a:srgbClr val="FFFF00"/>
              </a:solidFill>
            </a:endParaRPr>
          </a:p>
          <a:p>
            <a:pPr marL="0" lvl="0" indent="0" algn="l" rtl="0">
              <a:lnSpc>
                <a:spcPct val="115000"/>
              </a:lnSpc>
              <a:spcBef>
                <a:spcPts val="0"/>
              </a:spcBef>
              <a:spcAft>
                <a:spcPts val="0"/>
              </a:spcAft>
              <a:buNone/>
            </a:pPr>
            <a:r>
              <a:rPr lang="en">
                <a:solidFill>
                  <a:srgbClr val="FFFF00"/>
                </a:solidFill>
              </a:rPr>
              <a:t>神啊！唯有你是配得尊貴，榮耀，和讚美。靠著你，我們能夠勝過一切的風暴，包括肆虐全球的冠狀病毒。</a:t>
            </a:r>
            <a:endParaRPr>
              <a:solidFill>
                <a:srgbClr val="FFFF00"/>
              </a:solidFill>
            </a:endParaRPr>
          </a:p>
          <a:p>
            <a:pPr marL="0" lvl="0" indent="0" algn="l" rtl="0">
              <a:lnSpc>
                <a:spcPct val="115000"/>
              </a:lnSpc>
              <a:spcBef>
                <a:spcPts val="0"/>
              </a:spcBef>
              <a:spcAft>
                <a:spcPts val="0"/>
              </a:spcAft>
              <a:buNone/>
            </a:pPr>
            <a:endParaRPr>
              <a:solidFill>
                <a:srgbClr val="FFFF00"/>
              </a:solidFill>
            </a:endParaRPr>
          </a:p>
          <a:p>
            <a:pPr marL="0" lvl="0" indent="0" algn="l" rtl="0">
              <a:lnSpc>
                <a:spcPct val="115000"/>
              </a:lnSpc>
              <a:spcBef>
                <a:spcPts val="0"/>
              </a:spcBef>
              <a:spcAft>
                <a:spcPts val="0"/>
              </a:spcAft>
              <a:buNone/>
            </a:pPr>
            <a:r>
              <a:rPr lang="en">
                <a:solidFill>
                  <a:srgbClr val="FFFF00"/>
                </a:solidFill>
              </a:rPr>
              <a:t>現在我們向你呼求：</a:t>
            </a:r>
            <a:endParaRPr>
              <a:solidFill>
                <a:srgbClr val="FFFF00"/>
              </a:solidFill>
            </a:endParaRPr>
          </a:p>
          <a:p>
            <a:pPr marL="457200" lvl="0" indent="-342900" algn="l" rtl="0">
              <a:lnSpc>
                <a:spcPct val="115000"/>
              </a:lnSpc>
              <a:spcBef>
                <a:spcPts val="0"/>
              </a:spcBef>
              <a:spcAft>
                <a:spcPts val="0"/>
              </a:spcAft>
              <a:buClr>
                <a:srgbClr val="FFFF00"/>
              </a:buClr>
              <a:buSzPts val="1800"/>
              <a:buChar char="●"/>
            </a:pPr>
            <a:r>
              <a:rPr lang="en">
                <a:solidFill>
                  <a:srgbClr val="FFFF00"/>
                </a:solidFill>
              </a:rPr>
              <a:t>伸手醫治生病的人，並且保護那些沒有感染的人。</a:t>
            </a:r>
            <a:endParaRPr>
              <a:solidFill>
                <a:srgbClr val="FFFF00"/>
              </a:solidFill>
            </a:endParaRPr>
          </a:p>
          <a:p>
            <a:pPr marL="457200" lvl="0" indent="-342900" algn="l" rtl="0">
              <a:lnSpc>
                <a:spcPct val="115000"/>
              </a:lnSpc>
              <a:spcBef>
                <a:spcPts val="0"/>
              </a:spcBef>
              <a:spcAft>
                <a:spcPts val="0"/>
              </a:spcAft>
              <a:buClr>
                <a:srgbClr val="FFFF00"/>
              </a:buClr>
              <a:buSzPts val="1800"/>
              <a:buChar char="●"/>
            </a:pPr>
            <a:r>
              <a:rPr lang="en">
                <a:solidFill>
                  <a:srgbClr val="FFFF00"/>
                </a:solidFill>
              </a:rPr>
              <a:t>多加智慧給我們的領導者，來應對冠狀病毒的大流行，和經濟不確定性。</a:t>
            </a:r>
            <a:endParaRPr>
              <a:solidFill>
                <a:srgbClr val="FFFF00"/>
              </a:solidFill>
            </a:endParaRPr>
          </a:p>
          <a:p>
            <a:pPr marL="457200" lvl="0" indent="-342900" algn="l" rtl="0">
              <a:lnSpc>
                <a:spcPct val="115000"/>
              </a:lnSpc>
              <a:spcBef>
                <a:spcPts val="0"/>
              </a:spcBef>
              <a:spcAft>
                <a:spcPts val="0"/>
              </a:spcAft>
              <a:buClr>
                <a:srgbClr val="FFFF00"/>
              </a:buClr>
              <a:buSzPts val="1800"/>
              <a:buChar char="●"/>
            </a:pPr>
            <a:r>
              <a:rPr lang="en">
                <a:solidFill>
                  <a:srgbClr val="FFFF00"/>
                </a:solidFill>
              </a:rPr>
              <a:t>加強屬於你全地的教會。 啓示我們如何一起合作來滿足周圍人們的需要。</a:t>
            </a:r>
            <a:endParaRPr>
              <a:solidFill>
                <a:srgbClr val="FFFF00"/>
              </a:solidFill>
            </a:endParaRPr>
          </a:p>
          <a:p>
            <a:pPr marL="457200" lvl="0" indent="-342900" algn="l" rtl="0">
              <a:lnSpc>
                <a:spcPct val="115000"/>
              </a:lnSpc>
              <a:spcBef>
                <a:spcPts val="0"/>
              </a:spcBef>
              <a:spcAft>
                <a:spcPts val="0"/>
              </a:spcAft>
              <a:buClr>
                <a:srgbClr val="FFFF00"/>
              </a:buClr>
              <a:buSzPts val="1800"/>
              <a:buChar char="●"/>
            </a:pPr>
            <a:r>
              <a:rPr lang="en">
                <a:solidFill>
                  <a:srgbClr val="FFFF00"/>
                </a:solidFill>
              </a:rPr>
              <a:t>除去我我們的恐懼。 用你的盼望，喜樂，和平安充滿我們，讓我們全然信靠你。</a:t>
            </a:r>
            <a:endParaRPr>
              <a:solidFill>
                <a:srgbClr val="FFFF00"/>
              </a:solidFill>
            </a:endParaRPr>
          </a:p>
          <a:p>
            <a:pPr marL="457200" lvl="0" indent="-342900" algn="l" rtl="0">
              <a:lnSpc>
                <a:spcPct val="115000"/>
              </a:lnSpc>
              <a:spcBef>
                <a:spcPts val="0"/>
              </a:spcBef>
              <a:spcAft>
                <a:spcPts val="0"/>
              </a:spcAft>
              <a:buClr>
                <a:srgbClr val="FFFF00"/>
              </a:buClr>
              <a:buSzPts val="1800"/>
              <a:buChar char="●"/>
            </a:pPr>
            <a:r>
              <a:rPr lang="en">
                <a:solidFill>
                  <a:srgbClr val="FFFF00"/>
                </a:solidFill>
              </a:rPr>
              <a:t>透過這次的疫情，震動這地，使人歸向你，帶來全地屬靈的復興。</a:t>
            </a:r>
            <a:endParaRPr>
              <a:solidFill>
                <a:srgbClr val="FFFF00"/>
              </a:solidFill>
            </a:endParaRPr>
          </a:p>
          <a:p>
            <a:pPr marL="457200" lvl="0" indent="-342900" algn="l" rtl="0">
              <a:lnSpc>
                <a:spcPct val="115000"/>
              </a:lnSpc>
              <a:spcBef>
                <a:spcPts val="0"/>
              </a:spcBef>
              <a:spcAft>
                <a:spcPts val="0"/>
              </a:spcAft>
              <a:buClr>
                <a:srgbClr val="FFFF00"/>
              </a:buClr>
              <a:buSzPts val="1800"/>
              <a:buChar char="●"/>
            </a:pPr>
            <a:r>
              <a:rPr lang="en">
                <a:solidFill>
                  <a:srgbClr val="FFFF00"/>
                </a:solidFill>
              </a:rPr>
              <a:t>願你的榮耀，大能，和醫治彰顯！</a:t>
            </a:r>
            <a:endParaRPr>
              <a:solidFill>
                <a:srgbClr val="FFFF00"/>
              </a:solidFill>
            </a:endParaRPr>
          </a:p>
          <a:p>
            <a:pPr marL="0" lvl="0" indent="0" algn="l" rtl="0">
              <a:lnSpc>
                <a:spcPct val="115000"/>
              </a:lnSpc>
              <a:spcBef>
                <a:spcPts val="0"/>
              </a:spcBef>
              <a:spcAft>
                <a:spcPts val="0"/>
              </a:spcAft>
              <a:buNone/>
            </a:pPr>
            <a:endParaRPr>
              <a:solidFill>
                <a:srgbClr val="FFFF00"/>
              </a:solidFill>
            </a:endParaRPr>
          </a:p>
          <a:p>
            <a:pPr marL="0" lvl="0" indent="0" algn="l" rtl="0">
              <a:lnSpc>
                <a:spcPct val="115000"/>
              </a:lnSpc>
              <a:spcBef>
                <a:spcPts val="0"/>
              </a:spcBef>
              <a:spcAft>
                <a:spcPts val="0"/>
              </a:spcAft>
              <a:buNone/>
            </a:pPr>
            <a:r>
              <a:rPr lang="en">
                <a:solidFill>
                  <a:srgbClr val="FFFF00"/>
                </a:solidFill>
              </a:rPr>
              <a:t>主耶穌，我們願你來，願你快快再來！</a:t>
            </a:r>
            <a:endParaRPr>
              <a:solidFill>
                <a:srgbClr val="FFFF00"/>
              </a:solidFill>
            </a:endParaRPr>
          </a:p>
          <a:p>
            <a:pPr marL="0" lvl="0" indent="0" algn="l" rtl="0">
              <a:lnSpc>
                <a:spcPct val="115000"/>
              </a:lnSpc>
              <a:spcBef>
                <a:spcPts val="0"/>
              </a:spcBef>
              <a:spcAft>
                <a:spcPts val="0"/>
              </a:spcAft>
              <a:buNone/>
            </a:pPr>
            <a:r>
              <a:rPr lang="en">
                <a:solidFill>
                  <a:srgbClr val="FFFF00"/>
                </a:solidFill>
              </a:rPr>
              <a:t>靠主耶穌的名，阿們。</a:t>
            </a:r>
            <a:endParaRPr>
              <a:solidFill>
                <a:srgbClr val="FFFF00"/>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pic>
        <p:nvPicPr>
          <p:cNvPr id="59" name="Google Shape;59;p14"/>
          <p:cNvPicPr preferRelativeResize="0"/>
          <p:nvPr/>
        </p:nvPicPr>
        <p:blipFill>
          <a:blip r:embed="rId3">
            <a:alphaModFix/>
          </a:blip>
          <a:stretch>
            <a:fillRect/>
          </a:stretch>
        </p:blipFill>
        <p:spPr>
          <a:xfrm>
            <a:off x="2142175" y="0"/>
            <a:ext cx="4798451" cy="5143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5"/>
          <p:cNvSpPr txBox="1">
            <a:spLocks noGrp="1"/>
          </p:cNvSpPr>
          <p:nvPr>
            <p:ph type="body" idx="1"/>
          </p:nvPr>
        </p:nvSpPr>
        <p:spPr>
          <a:xfrm>
            <a:off x="773025" y="87100"/>
            <a:ext cx="8059500" cy="49128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FFFF00"/>
                </a:solidFill>
              </a:rPr>
              <a:t>1 </a:t>
            </a:r>
            <a:r>
              <a:rPr lang="en" sz="1400">
                <a:solidFill>
                  <a:srgbClr val="FF9900"/>
                </a:solidFill>
              </a:rPr>
              <a:t>Whoever dwells in the shelter</a:t>
            </a:r>
            <a:r>
              <a:rPr lang="en" sz="1400">
                <a:solidFill>
                  <a:srgbClr val="FFFF00"/>
                </a:solidFill>
              </a:rPr>
              <a:t> of the Most High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will </a:t>
            </a:r>
            <a:r>
              <a:rPr lang="en" sz="1400">
                <a:solidFill>
                  <a:srgbClr val="FF9900"/>
                </a:solidFill>
              </a:rPr>
              <a:t>rest in the shadow</a:t>
            </a:r>
            <a:r>
              <a:rPr lang="en" sz="1400">
                <a:solidFill>
                  <a:srgbClr val="FFFF00"/>
                </a:solidFill>
              </a:rPr>
              <a:t> of the Almighty.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2 I will say of the Lord, “He is my refuge and my fortress,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my God, in whom I trust.”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3 </a:t>
            </a:r>
            <a:r>
              <a:rPr lang="en" sz="1400">
                <a:solidFill>
                  <a:srgbClr val="FF9900"/>
                </a:solidFill>
              </a:rPr>
              <a:t>Surely he will save you</a:t>
            </a:r>
            <a:r>
              <a:rPr lang="en" sz="1400">
                <a:solidFill>
                  <a:srgbClr val="FFFF00"/>
                </a:solidFill>
              </a:rPr>
              <a:t>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from the fowler’s snare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and from the deadly pestilence.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4 </a:t>
            </a:r>
            <a:r>
              <a:rPr lang="en" sz="1400">
                <a:solidFill>
                  <a:srgbClr val="FF9900"/>
                </a:solidFill>
              </a:rPr>
              <a:t>He will cover</a:t>
            </a:r>
            <a:r>
              <a:rPr lang="en" sz="1400">
                <a:solidFill>
                  <a:srgbClr val="FFFF00"/>
                </a:solidFill>
              </a:rPr>
              <a:t> you with his feathers,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and under his wings you will find refuge;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his faithfulness will be your shield and rampart.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5 </a:t>
            </a:r>
            <a:r>
              <a:rPr lang="en" sz="1400">
                <a:solidFill>
                  <a:srgbClr val="FF9900"/>
                </a:solidFill>
              </a:rPr>
              <a:t>You will not fear</a:t>
            </a:r>
            <a:r>
              <a:rPr lang="en" sz="1400">
                <a:solidFill>
                  <a:srgbClr val="FFFF00"/>
                </a:solidFill>
              </a:rPr>
              <a:t> the terror of night,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nor the arrow that flies by day,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6 nor the pestilence that stalks in the darkness,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nor the plague that destroys at midday.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7 </a:t>
            </a:r>
            <a:r>
              <a:rPr lang="en" sz="1400">
                <a:solidFill>
                  <a:srgbClr val="FF9900"/>
                </a:solidFill>
              </a:rPr>
              <a:t>A thousand may fall at your side, </a:t>
            </a:r>
            <a:endParaRPr sz="1400">
              <a:solidFill>
                <a:srgbClr val="FF9900"/>
              </a:solidFill>
            </a:endParaRPr>
          </a:p>
          <a:p>
            <a:pPr marL="0" lvl="0" indent="0" algn="l" rtl="0">
              <a:lnSpc>
                <a:spcPct val="115000"/>
              </a:lnSpc>
              <a:spcBef>
                <a:spcPts val="0"/>
              </a:spcBef>
              <a:spcAft>
                <a:spcPts val="0"/>
              </a:spcAft>
              <a:buNone/>
            </a:pPr>
            <a:r>
              <a:rPr lang="en" sz="1400">
                <a:solidFill>
                  <a:srgbClr val="FF9900"/>
                </a:solidFill>
              </a:rPr>
              <a:t>ten thousand at your right hand, </a:t>
            </a:r>
            <a:endParaRPr sz="1400">
              <a:solidFill>
                <a:srgbClr val="FF9900"/>
              </a:solidFill>
            </a:endParaRPr>
          </a:p>
          <a:p>
            <a:pPr marL="0" lvl="0" indent="0" algn="l" rtl="0">
              <a:lnSpc>
                <a:spcPct val="115000"/>
              </a:lnSpc>
              <a:spcBef>
                <a:spcPts val="0"/>
              </a:spcBef>
              <a:spcAft>
                <a:spcPts val="0"/>
              </a:spcAft>
              <a:buNone/>
            </a:pPr>
            <a:r>
              <a:rPr lang="en" sz="1400">
                <a:solidFill>
                  <a:srgbClr val="FF9900"/>
                </a:solidFill>
              </a:rPr>
              <a:t>but it will not come near you.</a:t>
            </a:r>
            <a:r>
              <a:rPr lang="en" sz="1400">
                <a:solidFill>
                  <a:srgbClr val="FFFF00"/>
                </a:solidFill>
              </a:rPr>
              <a:t>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8 You will only observe with your eyes </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and see the punishment of the wicked.                  </a:t>
            </a:r>
            <a:r>
              <a:rPr lang="en" sz="1400" b="1">
                <a:solidFill>
                  <a:srgbClr val="FFFF00"/>
                </a:solidFill>
              </a:rPr>
              <a:t>(Psalm 91:1–8)</a:t>
            </a:r>
            <a:endParaRPr sz="1400" b="1">
              <a:solidFill>
                <a:srgbClr val="FFFF00"/>
              </a:solidFill>
            </a:endParaRPr>
          </a:p>
          <a:p>
            <a:pPr marL="0" lvl="0" indent="0" algn="l" rtl="0">
              <a:lnSpc>
                <a:spcPct val="115000"/>
              </a:lnSpc>
              <a:spcBef>
                <a:spcPts val="0"/>
              </a:spcBef>
              <a:spcAft>
                <a:spcPts val="0"/>
              </a:spcAft>
              <a:buNone/>
            </a:pPr>
            <a:endParaRPr sz="1400">
              <a:solidFill>
                <a:srgbClr val="FFFF00"/>
              </a:solidFill>
            </a:endParaRPr>
          </a:p>
          <a:p>
            <a:pPr marL="0" lvl="0" indent="0" algn="l" rtl="0">
              <a:lnSpc>
                <a:spcPct val="115000"/>
              </a:lnSpc>
              <a:spcBef>
                <a:spcPts val="0"/>
              </a:spcBef>
              <a:spcAft>
                <a:spcPts val="0"/>
              </a:spcAft>
              <a:buNone/>
            </a:pPr>
            <a:endParaRPr sz="1400">
              <a:solidFill>
                <a:srgbClr val="FFFF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16"/>
          <p:cNvSpPr txBox="1">
            <a:spLocks noGrp="1"/>
          </p:cNvSpPr>
          <p:nvPr>
            <p:ph type="body" idx="1"/>
          </p:nvPr>
        </p:nvSpPr>
        <p:spPr>
          <a:xfrm>
            <a:off x="681475" y="107425"/>
            <a:ext cx="8150700" cy="48720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400">
                <a:solidFill>
                  <a:srgbClr val="FFFF00"/>
                </a:solidFill>
              </a:rPr>
              <a:t>1 	</a:t>
            </a:r>
            <a:r>
              <a:rPr lang="en" sz="1400">
                <a:solidFill>
                  <a:srgbClr val="FF9900"/>
                </a:solidFill>
              </a:rPr>
              <a:t>住在</a:t>
            </a:r>
            <a:r>
              <a:rPr lang="en" sz="1400">
                <a:solidFill>
                  <a:srgbClr val="FFFF00"/>
                </a:solidFill>
              </a:rPr>
              <a:t>至高者隱密處的，</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 	必</a:t>
            </a:r>
            <a:r>
              <a:rPr lang="en" sz="1400">
                <a:solidFill>
                  <a:srgbClr val="FF9900"/>
                </a:solidFill>
              </a:rPr>
              <a:t>住在</a:t>
            </a:r>
            <a:r>
              <a:rPr lang="en" sz="1400">
                <a:solidFill>
                  <a:srgbClr val="FFFF00"/>
                </a:solidFill>
              </a:rPr>
              <a:t>全能者的蔭下。</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2 	我要論到耶和華說：</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 	他是我的避難所，是我的山寨，</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 	是我的上帝，是我所倚靠的。</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3 	</a:t>
            </a:r>
            <a:r>
              <a:rPr lang="en" sz="1400">
                <a:solidFill>
                  <a:srgbClr val="FF9900"/>
                </a:solidFill>
              </a:rPr>
              <a:t>他必救你</a:t>
            </a:r>
            <a:r>
              <a:rPr lang="en" sz="1400">
                <a:solidFill>
                  <a:srgbClr val="FFFF00"/>
                </a:solidFill>
              </a:rPr>
              <a:t>脫離捕鳥人的網羅</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 	和毒害的瘟疫。</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4 	</a:t>
            </a:r>
            <a:r>
              <a:rPr lang="en" sz="1400">
                <a:solidFill>
                  <a:srgbClr val="FF9900"/>
                </a:solidFill>
              </a:rPr>
              <a:t>他必用</a:t>
            </a:r>
            <a:r>
              <a:rPr lang="en" sz="1400">
                <a:solidFill>
                  <a:srgbClr val="FFFF00"/>
                </a:solidFill>
              </a:rPr>
              <a:t>自己的翎毛遮蔽你；</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 	你要投靠在他的翅膀底下；</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 	他的誠實是大小的盾牌。</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5 	</a:t>
            </a:r>
            <a:r>
              <a:rPr lang="en" sz="1400">
                <a:solidFill>
                  <a:srgbClr val="FF9900"/>
                </a:solidFill>
              </a:rPr>
              <a:t>你必不怕</a:t>
            </a:r>
            <a:r>
              <a:rPr lang="en" sz="1400">
                <a:solidFill>
                  <a:srgbClr val="FFFF00"/>
                </a:solidFill>
              </a:rPr>
              <a:t>黑夜的驚駭，</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 	或是白日飛的箭，</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6 	</a:t>
            </a:r>
            <a:r>
              <a:rPr lang="en" sz="1400">
                <a:solidFill>
                  <a:srgbClr val="FF9900"/>
                </a:solidFill>
              </a:rPr>
              <a:t>也不怕</a:t>
            </a:r>
            <a:r>
              <a:rPr lang="en" sz="1400">
                <a:solidFill>
                  <a:srgbClr val="FFFF00"/>
                </a:solidFill>
              </a:rPr>
              <a:t>黑夜行的瘟疫，</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 	或是午間滅人的毒病。</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7 	</a:t>
            </a:r>
            <a:r>
              <a:rPr lang="en" sz="1400">
                <a:solidFill>
                  <a:srgbClr val="FF9900"/>
                </a:solidFill>
              </a:rPr>
              <a:t>雖有千人仆倒在你旁邊，</a:t>
            </a:r>
            <a:endParaRPr sz="1400">
              <a:solidFill>
                <a:srgbClr val="FF9900"/>
              </a:solidFill>
            </a:endParaRPr>
          </a:p>
          <a:p>
            <a:pPr marL="0" lvl="0" indent="0" algn="l" rtl="0">
              <a:lnSpc>
                <a:spcPct val="115000"/>
              </a:lnSpc>
              <a:spcBef>
                <a:spcPts val="0"/>
              </a:spcBef>
              <a:spcAft>
                <a:spcPts val="0"/>
              </a:spcAft>
              <a:buNone/>
            </a:pPr>
            <a:r>
              <a:rPr lang="en" sz="1400">
                <a:solidFill>
                  <a:srgbClr val="FF9900"/>
                </a:solidFill>
              </a:rPr>
              <a:t> 	萬人仆倒在你右邊，</a:t>
            </a:r>
            <a:endParaRPr sz="1400">
              <a:solidFill>
                <a:srgbClr val="FF9900"/>
              </a:solidFill>
            </a:endParaRPr>
          </a:p>
          <a:p>
            <a:pPr marL="0" lvl="0" indent="0" algn="l" rtl="0">
              <a:lnSpc>
                <a:spcPct val="115000"/>
              </a:lnSpc>
              <a:spcBef>
                <a:spcPts val="0"/>
              </a:spcBef>
              <a:spcAft>
                <a:spcPts val="0"/>
              </a:spcAft>
              <a:buNone/>
            </a:pPr>
            <a:r>
              <a:rPr lang="en" sz="1400">
                <a:solidFill>
                  <a:srgbClr val="FF9900"/>
                </a:solidFill>
              </a:rPr>
              <a:t> 	這災卻不得臨近你。</a:t>
            </a:r>
            <a:endParaRPr sz="1400">
              <a:solidFill>
                <a:srgbClr val="FF9900"/>
              </a:solidFill>
            </a:endParaRPr>
          </a:p>
          <a:p>
            <a:pPr marL="0" lvl="0" indent="0" algn="l" rtl="0">
              <a:lnSpc>
                <a:spcPct val="115000"/>
              </a:lnSpc>
              <a:spcBef>
                <a:spcPts val="0"/>
              </a:spcBef>
              <a:spcAft>
                <a:spcPts val="0"/>
              </a:spcAft>
              <a:buNone/>
            </a:pPr>
            <a:r>
              <a:rPr lang="en" sz="1400">
                <a:solidFill>
                  <a:srgbClr val="FFFF00"/>
                </a:solidFill>
              </a:rPr>
              <a:t>8       你惟親眼觀看，</a:t>
            </a:r>
            <a:endParaRPr sz="1400">
              <a:solidFill>
                <a:srgbClr val="FFFF00"/>
              </a:solidFill>
            </a:endParaRPr>
          </a:p>
          <a:p>
            <a:pPr marL="0" lvl="0" indent="0" algn="l" rtl="0">
              <a:lnSpc>
                <a:spcPct val="115000"/>
              </a:lnSpc>
              <a:spcBef>
                <a:spcPts val="0"/>
              </a:spcBef>
              <a:spcAft>
                <a:spcPts val="0"/>
              </a:spcAft>
              <a:buNone/>
            </a:pPr>
            <a:r>
              <a:rPr lang="en" sz="1400">
                <a:solidFill>
                  <a:srgbClr val="FFFF00"/>
                </a:solidFill>
              </a:rPr>
              <a:t>         見惡人遭報。                     </a:t>
            </a:r>
            <a:r>
              <a:rPr lang="en" sz="1400" b="1">
                <a:solidFill>
                  <a:srgbClr val="FFFF00"/>
                </a:solidFill>
              </a:rPr>
              <a:t>(詩 91:1–8)</a:t>
            </a:r>
            <a:endParaRPr sz="1400" b="1">
              <a:solidFill>
                <a:srgbClr val="FFFF00"/>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4" name="Google Shape;74;p17"/>
          <p:cNvSpPr txBox="1">
            <a:spLocks noGrp="1"/>
          </p:cNvSpPr>
          <p:nvPr>
            <p:ph type="body" idx="1"/>
          </p:nvPr>
        </p:nvSpPr>
        <p:spPr>
          <a:xfrm>
            <a:off x="311700" y="325475"/>
            <a:ext cx="8520600" cy="4587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1600">
                <a:solidFill>
                  <a:srgbClr val="FFFF00"/>
                </a:solidFill>
              </a:rPr>
              <a:t>41 The next day the whole Israelite community </a:t>
            </a:r>
            <a:r>
              <a:rPr lang="en" sz="1600">
                <a:solidFill>
                  <a:srgbClr val="FF9900"/>
                </a:solidFill>
              </a:rPr>
              <a:t>grumbled against Moses and Aaron</a:t>
            </a:r>
            <a:r>
              <a:rPr lang="en" sz="1600">
                <a:solidFill>
                  <a:srgbClr val="FFFF00"/>
                </a:solidFill>
              </a:rPr>
              <a:t>. “You have killed the LORD’s people,” they said. </a:t>
            </a:r>
            <a:endParaRPr sz="1600">
              <a:solidFill>
                <a:srgbClr val="FFFF00"/>
              </a:solidFill>
            </a:endParaRPr>
          </a:p>
          <a:p>
            <a:pPr marL="0" lvl="0" indent="0" algn="l" rtl="0">
              <a:lnSpc>
                <a:spcPct val="115000"/>
              </a:lnSpc>
              <a:spcBef>
                <a:spcPts val="0"/>
              </a:spcBef>
              <a:spcAft>
                <a:spcPts val="0"/>
              </a:spcAft>
              <a:buNone/>
            </a:pPr>
            <a:r>
              <a:rPr lang="en" sz="1600">
                <a:solidFill>
                  <a:srgbClr val="FFFF00"/>
                </a:solidFill>
              </a:rPr>
              <a:t>42 But when the assembly gathered in opposition to Moses and Aaron and turned toward the tent of meeting, </a:t>
            </a:r>
            <a:r>
              <a:rPr lang="en" sz="1600">
                <a:solidFill>
                  <a:srgbClr val="FF9900"/>
                </a:solidFill>
              </a:rPr>
              <a:t>suddenly</a:t>
            </a:r>
            <a:r>
              <a:rPr lang="en" sz="1600">
                <a:solidFill>
                  <a:srgbClr val="FFFF00"/>
                </a:solidFill>
              </a:rPr>
              <a:t> the cloud covered it and </a:t>
            </a:r>
            <a:r>
              <a:rPr lang="en" sz="1600">
                <a:solidFill>
                  <a:srgbClr val="FF9900"/>
                </a:solidFill>
              </a:rPr>
              <a:t>the glory of the LORD appeared</a:t>
            </a:r>
            <a:r>
              <a:rPr lang="en" sz="1600">
                <a:solidFill>
                  <a:srgbClr val="FFFF00"/>
                </a:solidFill>
              </a:rPr>
              <a:t>. 43 Then Moses and Aaron went to the front of the tent of meeting, 44 and the LORD said to Moses, 45 “</a:t>
            </a:r>
            <a:r>
              <a:rPr lang="en" sz="1600">
                <a:solidFill>
                  <a:srgbClr val="FF9900"/>
                </a:solidFill>
              </a:rPr>
              <a:t>Get away from this assembly so I can put an end to them at once.</a:t>
            </a:r>
            <a:r>
              <a:rPr lang="en" sz="1600">
                <a:solidFill>
                  <a:srgbClr val="FFFF00"/>
                </a:solidFill>
              </a:rPr>
              <a:t>” And they fell facedown. </a:t>
            </a:r>
            <a:endParaRPr sz="1600">
              <a:solidFill>
                <a:srgbClr val="FFFF00"/>
              </a:solidFill>
            </a:endParaRPr>
          </a:p>
          <a:p>
            <a:pPr marL="0" lvl="0" indent="0" algn="l" rtl="0">
              <a:lnSpc>
                <a:spcPct val="115000"/>
              </a:lnSpc>
              <a:spcBef>
                <a:spcPts val="0"/>
              </a:spcBef>
              <a:spcAft>
                <a:spcPts val="0"/>
              </a:spcAft>
              <a:buNone/>
            </a:pPr>
            <a:r>
              <a:rPr lang="en" sz="1600">
                <a:solidFill>
                  <a:srgbClr val="FFFF00"/>
                </a:solidFill>
              </a:rPr>
              <a:t>46 Then Moses said to Aaron, “</a:t>
            </a:r>
            <a:r>
              <a:rPr lang="en" sz="1600" b="1">
                <a:solidFill>
                  <a:srgbClr val="FF9900"/>
                </a:solidFill>
              </a:rPr>
              <a:t>Take your censer and put incense in it</a:t>
            </a:r>
            <a:r>
              <a:rPr lang="en" sz="1600">
                <a:solidFill>
                  <a:srgbClr val="FF9900"/>
                </a:solidFill>
              </a:rPr>
              <a:t>, along with burning coals from the altar, and hurry to the assembly to </a:t>
            </a:r>
            <a:r>
              <a:rPr lang="en" sz="1600" b="1">
                <a:solidFill>
                  <a:srgbClr val="FF9900"/>
                </a:solidFill>
              </a:rPr>
              <a:t>make atonement</a:t>
            </a:r>
            <a:r>
              <a:rPr lang="en" sz="1600">
                <a:solidFill>
                  <a:srgbClr val="FF9900"/>
                </a:solidFill>
              </a:rPr>
              <a:t> for them.</a:t>
            </a:r>
            <a:r>
              <a:rPr lang="en" sz="1600">
                <a:solidFill>
                  <a:srgbClr val="FFFF00"/>
                </a:solidFill>
              </a:rPr>
              <a:t> Wrath has come out from the LORD; the plague has started.” 47 So Aaron did as Moses said, and ran into the midst of the assembly. </a:t>
            </a:r>
            <a:r>
              <a:rPr lang="en" sz="1600">
                <a:solidFill>
                  <a:srgbClr val="FF9900"/>
                </a:solidFill>
              </a:rPr>
              <a:t>The plague had already started among the people, but </a:t>
            </a:r>
            <a:r>
              <a:rPr lang="en" sz="1600" b="1">
                <a:solidFill>
                  <a:srgbClr val="FF9900"/>
                </a:solidFill>
              </a:rPr>
              <a:t>Aaron offered the incense and made atonement</a:t>
            </a:r>
            <a:r>
              <a:rPr lang="en" sz="1600">
                <a:solidFill>
                  <a:srgbClr val="FF9900"/>
                </a:solidFill>
              </a:rPr>
              <a:t> for them.</a:t>
            </a:r>
            <a:r>
              <a:rPr lang="en" sz="1600">
                <a:solidFill>
                  <a:srgbClr val="FFFF00"/>
                </a:solidFill>
              </a:rPr>
              <a:t> 48 </a:t>
            </a:r>
            <a:r>
              <a:rPr lang="en" sz="1600" b="1">
                <a:solidFill>
                  <a:srgbClr val="FF9900"/>
                </a:solidFill>
              </a:rPr>
              <a:t>He stood between the living and the dead, and the plague stopped.</a:t>
            </a:r>
            <a:r>
              <a:rPr lang="en" sz="1600">
                <a:solidFill>
                  <a:srgbClr val="FFFF00"/>
                </a:solidFill>
              </a:rPr>
              <a:t> 49 But 14,700 people died from the plague, in addition to those who had died because of Korah. 50 Then Aaron returned to Moses at the entrance to the tent of meeting, for the plague had stopped. </a:t>
            </a:r>
            <a:endParaRPr sz="1600">
              <a:solidFill>
                <a:srgbClr val="FFFF00"/>
              </a:solidFill>
            </a:endParaRPr>
          </a:p>
          <a:p>
            <a:pPr marL="0" lvl="0" indent="0" algn="l" rtl="0">
              <a:lnSpc>
                <a:spcPct val="115000"/>
              </a:lnSpc>
              <a:spcBef>
                <a:spcPts val="0"/>
              </a:spcBef>
              <a:spcAft>
                <a:spcPts val="0"/>
              </a:spcAft>
              <a:buNone/>
            </a:pPr>
            <a:r>
              <a:rPr lang="en" sz="1600">
                <a:solidFill>
                  <a:srgbClr val="FFFF00"/>
                </a:solidFill>
              </a:rPr>
              <a:t>(Nu 16:41–50)</a:t>
            </a:r>
            <a:endParaRPr sz="1600">
              <a:solidFill>
                <a:srgbClr val="FFFF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8"/>
          <p:cNvSpPr txBox="1">
            <a:spLocks noGrp="1"/>
          </p:cNvSpPr>
          <p:nvPr>
            <p:ph type="body" idx="1"/>
          </p:nvPr>
        </p:nvSpPr>
        <p:spPr>
          <a:xfrm>
            <a:off x="311700" y="264450"/>
            <a:ext cx="8520600" cy="4617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rgbClr val="FFFF00"/>
                </a:solidFill>
              </a:rPr>
              <a:t>41 第二天，以色列全會眾都</a:t>
            </a:r>
            <a:r>
              <a:rPr lang="en" sz="2000">
                <a:solidFill>
                  <a:srgbClr val="FF9900"/>
                </a:solidFill>
              </a:rPr>
              <a:t>向摩西、亞倫發怨言</a:t>
            </a:r>
            <a:r>
              <a:rPr lang="en" sz="2000">
                <a:solidFill>
                  <a:srgbClr val="FFFF00"/>
                </a:solidFill>
              </a:rPr>
              <a:t>說：「你們殺了耶和華的百姓了。」42 會眾聚集攻擊摩西、亞倫的時候，向會幕觀看，不料，有雲彩遮蓋了，</a:t>
            </a:r>
            <a:r>
              <a:rPr lang="en" sz="2000">
                <a:solidFill>
                  <a:srgbClr val="FF9900"/>
                </a:solidFill>
              </a:rPr>
              <a:t>耶和華的榮光顯現</a:t>
            </a:r>
            <a:r>
              <a:rPr lang="en" sz="2000">
                <a:solidFill>
                  <a:srgbClr val="FFFF00"/>
                </a:solidFill>
              </a:rPr>
              <a:t>。43 摩西、亞倫就來到會幕前。44 耶和華吩咐摩西說：45 「你們離開這會眾，</a:t>
            </a:r>
            <a:r>
              <a:rPr lang="en" sz="2000">
                <a:solidFill>
                  <a:srgbClr val="FF9900"/>
                </a:solidFill>
              </a:rPr>
              <a:t>我好在轉眼之間把他們滅絕。</a:t>
            </a:r>
            <a:r>
              <a:rPr lang="en" sz="2000">
                <a:solidFill>
                  <a:srgbClr val="FFFF00"/>
                </a:solidFill>
              </a:rPr>
              <a:t>」他們二人就俯伏於地。</a:t>
            </a:r>
            <a:endParaRPr sz="2000">
              <a:solidFill>
                <a:srgbClr val="FFFF00"/>
              </a:solidFill>
            </a:endParaRPr>
          </a:p>
          <a:p>
            <a:pPr marL="0" lvl="0" indent="0" algn="l" rtl="0">
              <a:lnSpc>
                <a:spcPct val="115000"/>
              </a:lnSpc>
              <a:spcBef>
                <a:spcPts val="0"/>
              </a:spcBef>
              <a:spcAft>
                <a:spcPts val="0"/>
              </a:spcAft>
              <a:buNone/>
            </a:pPr>
            <a:r>
              <a:rPr lang="en" sz="2000">
                <a:solidFill>
                  <a:srgbClr val="FFFF00"/>
                </a:solidFill>
              </a:rPr>
              <a:t>46 摩西對亞倫說：「</a:t>
            </a:r>
            <a:r>
              <a:rPr lang="en" sz="2000" b="1">
                <a:solidFill>
                  <a:srgbClr val="FF9900"/>
                </a:solidFill>
              </a:rPr>
              <a:t>拿你的香爐，把壇上的火盛在其中，又加上香</a:t>
            </a:r>
            <a:r>
              <a:rPr lang="en" sz="2000">
                <a:solidFill>
                  <a:srgbClr val="FF9900"/>
                </a:solidFill>
              </a:rPr>
              <a:t>，快快帶到會眾那裏，</a:t>
            </a:r>
            <a:r>
              <a:rPr lang="en" sz="2000" b="1">
                <a:solidFill>
                  <a:srgbClr val="FF9900"/>
                </a:solidFill>
              </a:rPr>
              <a:t>為他們贖罪</a:t>
            </a:r>
            <a:r>
              <a:rPr lang="en" sz="2000">
                <a:solidFill>
                  <a:srgbClr val="FF9900"/>
                </a:solidFill>
              </a:rPr>
              <a:t>；因為有忿怒從耶和華那裏出來，瘟疫已經發作了</a:t>
            </a:r>
            <a:r>
              <a:rPr lang="en" sz="2000">
                <a:solidFill>
                  <a:srgbClr val="FFFF00"/>
                </a:solidFill>
              </a:rPr>
              <a:t>。」47 亞倫照著摩西所說的拿來，跑到會中，不料，瘟疫在百姓中已經發作了。</a:t>
            </a:r>
            <a:r>
              <a:rPr lang="en" sz="2000" b="1">
                <a:solidFill>
                  <a:srgbClr val="FF9900"/>
                </a:solidFill>
              </a:rPr>
              <a:t>他就加上香，為百姓贖罪</a:t>
            </a:r>
            <a:r>
              <a:rPr lang="en" sz="2000">
                <a:solidFill>
                  <a:srgbClr val="FFFF00"/>
                </a:solidFill>
              </a:rPr>
              <a:t>。48 </a:t>
            </a:r>
            <a:r>
              <a:rPr lang="en" sz="2000" b="1">
                <a:solidFill>
                  <a:srgbClr val="FF9900"/>
                </a:solidFill>
              </a:rPr>
              <a:t>他站在活人死人中間，瘟疫就止住了</a:t>
            </a:r>
            <a:r>
              <a:rPr lang="en" sz="2000">
                <a:solidFill>
                  <a:srgbClr val="FFFF00"/>
                </a:solidFill>
              </a:rPr>
              <a:t>。49 除了因可拉事情死的以外，遭瘟疫死的，共有一萬四千七百人。50 亞倫回到會幕門口，到摩西那裏，瘟疫已經止住了。</a:t>
            </a:r>
            <a:endParaRPr sz="2000">
              <a:solidFill>
                <a:srgbClr val="FFFF00"/>
              </a:solidFill>
            </a:endParaRPr>
          </a:p>
          <a:p>
            <a:pPr marL="0" lvl="0" indent="0" algn="l" rtl="0">
              <a:lnSpc>
                <a:spcPct val="115000"/>
              </a:lnSpc>
              <a:spcBef>
                <a:spcPts val="0"/>
              </a:spcBef>
              <a:spcAft>
                <a:spcPts val="1600"/>
              </a:spcAft>
              <a:buNone/>
            </a:pPr>
            <a:r>
              <a:rPr lang="en">
                <a:solidFill>
                  <a:srgbClr val="FFFF00"/>
                </a:solidFill>
              </a:rPr>
              <a:t>(民數記 16:41-50)</a:t>
            </a:r>
            <a:endParaRPr>
              <a:solidFill>
                <a:srgbClr val="FFFF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9"/>
          <p:cNvSpPr txBox="1">
            <a:spLocks noGrp="1"/>
          </p:cNvSpPr>
          <p:nvPr>
            <p:ph type="body" idx="1"/>
          </p:nvPr>
        </p:nvSpPr>
        <p:spPr>
          <a:xfrm>
            <a:off x="311700" y="148125"/>
            <a:ext cx="8520600" cy="47703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000">
                <a:solidFill>
                  <a:srgbClr val="FFFF00"/>
                </a:solidFill>
              </a:rPr>
              <a:t>11 When Solomon had finished the temple of the LORD and the royal palace, and had succeeded in carrying out all he had in mind to do in the temple of the LORD and in his own palace, 12 the LORD appeared to him at night and said: </a:t>
            </a:r>
            <a:endParaRPr sz="2000">
              <a:solidFill>
                <a:srgbClr val="FFFF00"/>
              </a:solidFill>
            </a:endParaRPr>
          </a:p>
          <a:p>
            <a:pPr marL="0" lvl="0" indent="0" algn="l" rtl="0">
              <a:lnSpc>
                <a:spcPct val="115000"/>
              </a:lnSpc>
              <a:spcBef>
                <a:spcPts val="0"/>
              </a:spcBef>
              <a:spcAft>
                <a:spcPts val="0"/>
              </a:spcAft>
              <a:buNone/>
            </a:pPr>
            <a:r>
              <a:rPr lang="en" sz="2000">
                <a:solidFill>
                  <a:srgbClr val="FFFF00"/>
                </a:solidFill>
              </a:rPr>
              <a:t>  “</a:t>
            </a:r>
            <a:r>
              <a:rPr lang="en" sz="2000">
                <a:solidFill>
                  <a:srgbClr val="FF9900"/>
                </a:solidFill>
              </a:rPr>
              <a:t>I have heard your prayer</a:t>
            </a:r>
            <a:r>
              <a:rPr lang="en" sz="2000">
                <a:solidFill>
                  <a:srgbClr val="FFFF00"/>
                </a:solidFill>
              </a:rPr>
              <a:t> and have chosen this place for myself as a temple for sacrifices. </a:t>
            </a:r>
            <a:endParaRPr sz="2000">
              <a:solidFill>
                <a:srgbClr val="FFFF00"/>
              </a:solidFill>
            </a:endParaRPr>
          </a:p>
          <a:p>
            <a:pPr marL="0" lvl="0" indent="0" algn="l" rtl="0">
              <a:lnSpc>
                <a:spcPct val="115000"/>
              </a:lnSpc>
              <a:spcBef>
                <a:spcPts val="0"/>
              </a:spcBef>
              <a:spcAft>
                <a:spcPts val="0"/>
              </a:spcAft>
              <a:buNone/>
            </a:pPr>
            <a:r>
              <a:rPr lang="en" sz="2000">
                <a:solidFill>
                  <a:srgbClr val="FFFF00"/>
                </a:solidFill>
              </a:rPr>
              <a:t>13 “</a:t>
            </a:r>
            <a:r>
              <a:rPr lang="en" sz="2000" b="1">
                <a:solidFill>
                  <a:srgbClr val="FF9900"/>
                </a:solidFill>
              </a:rPr>
              <a:t>When I</a:t>
            </a:r>
            <a:r>
              <a:rPr lang="en" sz="2000">
                <a:solidFill>
                  <a:srgbClr val="FFFF00"/>
                </a:solidFill>
              </a:rPr>
              <a:t> shut up the heavens so that there is no rain, or command locusts to devour the land or </a:t>
            </a:r>
            <a:r>
              <a:rPr lang="en" sz="2000">
                <a:solidFill>
                  <a:srgbClr val="FF9900"/>
                </a:solidFill>
              </a:rPr>
              <a:t>send a plague among my people</a:t>
            </a:r>
            <a:r>
              <a:rPr lang="en" sz="2000">
                <a:solidFill>
                  <a:srgbClr val="FFFF00"/>
                </a:solidFill>
              </a:rPr>
              <a:t>, 14 </a:t>
            </a:r>
            <a:r>
              <a:rPr lang="en" sz="2000" b="1">
                <a:solidFill>
                  <a:srgbClr val="FF9900"/>
                </a:solidFill>
              </a:rPr>
              <a:t>if my people</a:t>
            </a:r>
            <a:r>
              <a:rPr lang="en" sz="2000">
                <a:solidFill>
                  <a:srgbClr val="FF9900"/>
                </a:solidFill>
              </a:rPr>
              <a:t>, who are called by my name, will </a:t>
            </a:r>
            <a:r>
              <a:rPr lang="en" sz="2000" b="1">
                <a:solidFill>
                  <a:srgbClr val="FF9900"/>
                </a:solidFill>
              </a:rPr>
              <a:t>humble themselves</a:t>
            </a:r>
            <a:r>
              <a:rPr lang="en" sz="2000">
                <a:solidFill>
                  <a:srgbClr val="FF9900"/>
                </a:solidFill>
              </a:rPr>
              <a:t> and </a:t>
            </a:r>
            <a:r>
              <a:rPr lang="en" sz="2000" b="1">
                <a:solidFill>
                  <a:srgbClr val="FF9900"/>
                </a:solidFill>
              </a:rPr>
              <a:t>pray and seek my face</a:t>
            </a:r>
            <a:r>
              <a:rPr lang="en" sz="2000">
                <a:solidFill>
                  <a:srgbClr val="FF9900"/>
                </a:solidFill>
              </a:rPr>
              <a:t> and </a:t>
            </a:r>
            <a:r>
              <a:rPr lang="en" sz="2000" b="1">
                <a:solidFill>
                  <a:srgbClr val="FF9900"/>
                </a:solidFill>
              </a:rPr>
              <a:t>turn from their wicked ways</a:t>
            </a:r>
            <a:r>
              <a:rPr lang="en" sz="2000">
                <a:solidFill>
                  <a:srgbClr val="FF9900"/>
                </a:solidFill>
              </a:rPr>
              <a:t>, </a:t>
            </a:r>
            <a:r>
              <a:rPr lang="en" sz="2000" b="1">
                <a:solidFill>
                  <a:srgbClr val="FF9900"/>
                </a:solidFill>
              </a:rPr>
              <a:t>then I will hear</a:t>
            </a:r>
            <a:r>
              <a:rPr lang="en" sz="2000">
                <a:solidFill>
                  <a:srgbClr val="FF9900"/>
                </a:solidFill>
              </a:rPr>
              <a:t> from heaven, and </a:t>
            </a:r>
            <a:r>
              <a:rPr lang="en" sz="2000" b="1">
                <a:solidFill>
                  <a:srgbClr val="FF9900"/>
                </a:solidFill>
              </a:rPr>
              <a:t>I will forgive</a:t>
            </a:r>
            <a:r>
              <a:rPr lang="en" sz="2000">
                <a:solidFill>
                  <a:srgbClr val="FF9900"/>
                </a:solidFill>
              </a:rPr>
              <a:t> their sin and </a:t>
            </a:r>
            <a:r>
              <a:rPr lang="en" sz="2000" b="1">
                <a:solidFill>
                  <a:srgbClr val="FF9900"/>
                </a:solidFill>
              </a:rPr>
              <a:t>will heal their land</a:t>
            </a:r>
            <a:r>
              <a:rPr lang="en" sz="2000">
                <a:solidFill>
                  <a:srgbClr val="FF9900"/>
                </a:solidFill>
              </a:rPr>
              <a:t>.</a:t>
            </a:r>
            <a:r>
              <a:rPr lang="en" sz="2000">
                <a:solidFill>
                  <a:srgbClr val="FFFF00"/>
                </a:solidFill>
              </a:rPr>
              <a:t> 15 Now my eyes will be open and my ears attentive to the prayers offered in this place.     (2 Ch 7:11–15)</a:t>
            </a:r>
            <a:endParaRPr sz="2000">
              <a:solidFill>
                <a:srgbClr val="FFFF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20"/>
          <p:cNvSpPr txBox="1">
            <a:spLocks noGrp="1"/>
          </p:cNvSpPr>
          <p:nvPr>
            <p:ph type="body" idx="1"/>
          </p:nvPr>
        </p:nvSpPr>
        <p:spPr>
          <a:xfrm>
            <a:off x="311700" y="396675"/>
            <a:ext cx="8520600" cy="41721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 sz="2600">
                <a:solidFill>
                  <a:srgbClr val="FFFF00"/>
                </a:solidFill>
              </a:rPr>
              <a:t>11 所羅門造成了耶和華殿和王宮；在耶和華殿和王宮凡他心中所要做的，都順順利利地做成了。12 夜間耶和華向所羅門顯現，對他說：「</a:t>
            </a:r>
            <a:r>
              <a:rPr lang="en" sz="2600">
                <a:solidFill>
                  <a:srgbClr val="FF9900"/>
                </a:solidFill>
              </a:rPr>
              <a:t>我已聽了你的禱告</a:t>
            </a:r>
            <a:r>
              <a:rPr lang="en" sz="2600">
                <a:solidFill>
                  <a:srgbClr val="FFFF00"/>
                </a:solidFill>
              </a:rPr>
              <a:t>，也選擇這地方作為祭祀我的殿宇。13 </a:t>
            </a:r>
            <a:r>
              <a:rPr lang="en" sz="2600">
                <a:solidFill>
                  <a:srgbClr val="FF9900"/>
                </a:solidFill>
              </a:rPr>
              <a:t>我若使</a:t>
            </a:r>
            <a:r>
              <a:rPr lang="en" sz="2600">
                <a:solidFill>
                  <a:srgbClr val="FFFF00"/>
                </a:solidFill>
              </a:rPr>
              <a:t>天閉塞不下雨，或使蝗蟲吃這地的出產，或</a:t>
            </a:r>
            <a:r>
              <a:rPr lang="en" sz="2600">
                <a:solidFill>
                  <a:srgbClr val="FF9900"/>
                </a:solidFill>
              </a:rPr>
              <a:t>使瘟疫流行在我民中</a:t>
            </a:r>
            <a:r>
              <a:rPr lang="en" sz="2600">
                <a:solidFill>
                  <a:srgbClr val="FFFF00"/>
                </a:solidFill>
              </a:rPr>
              <a:t>，14 這稱為</a:t>
            </a:r>
            <a:r>
              <a:rPr lang="en" sz="2600" b="1">
                <a:solidFill>
                  <a:srgbClr val="FF9900"/>
                </a:solidFill>
              </a:rPr>
              <a:t>我名下的子民</a:t>
            </a:r>
            <a:r>
              <a:rPr lang="en" sz="2600">
                <a:solidFill>
                  <a:srgbClr val="FFFF00"/>
                </a:solidFill>
              </a:rPr>
              <a:t>，</a:t>
            </a:r>
            <a:r>
              <a:rPr lang="en" sz="2600" b="1">
                <a:solidFill>
                  <a:srgbClr val="FF9900"/>
                </a:solidFill>
              </a:rPr>
              <a:t>若是</a:t>
            </a:r>
            <a:r>
              <a:rPr lang="en" sz="2600">
                <a:solidFill>
                  <a:srgbClr val="FF9900"/>
                </a:solidFill>
              </a:rPr>
              <a:t>自卑、禱告，尋求我的面，轉離他們的惡行，</a:t>
            </a:r>
            <a:r>
              <a:rPr lang="en" sz="2600" b="1">
                <a:solidFill>
                  <a:srgbClr val="FF9900"/>
                </a:solidFill>
              </a:rPr>
              <a:t>我必</a:t>
            </a:r>
            <a:r>
              <a:rPr lang="en" sz="2600">
                <a:solidFill>
                  <a:srgbClr val="FF9900"/>
                </a:solidFill>
              </a:rPr>
              <a:t>從天上垂聽，赦免他們的罪，</a:t>
            </a:r>
            <a:r>
              <a:rPr lang="en" sz="2600" b="1">
                <a:solidFill>
                  <a:srgbClr val="FF9900"/>
                </a:solidFill>
              </a:rPr>
              <a:t>醫治他們的地</a:t>
            </a:r>
            <a:r>
              <a:rPr lang="en" sz="2600">
                <a:solidFill>
                  <a:srgbClr val="FFFF00"/>
                </a:solidFill>
              </a:rPr>
              <a:t>。15 我必睜眼看、側耳聽在此處所獻的禱告。</a:t>
            </a:r>
            <a:endParaRPr sz="2600">
              <a:solidFill>
                <a:srgbClr val="FFFF00"/>
              </a:solidFill>
            </a:endParaRPr>
          </a:p>
          <a:p>
            <a:pPr marL="0" lvl="0" indent="0" algn="l" rtl="0">
              <a:lnSpc>
                <a:spcPct val="115000"/>
              </a:lnSpc>
              <a:spcBef>
                <a:spcPts val="0"/>
              </a:spcBef>
              <a:spcAft>
                <a:spcPts val="0"/>
              </a:spcAft>
              <a:buNone/>
            </a:pPr>
            <a:r>
              <a:rPr lang="en" sz="2600">
                <a:solidFill>
                  <a:srgbClr val="FFFF00"/>
                </a:solidFill>
              </a:rPr>
              <a:t>(代下 7:11–15)</a:t>
            </a:r>
            <a:endParaRPr sz="2600">
              <a:solidFill>
                <a:srgbClr val="FFFF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21"/>
          <p:cNvSpPr txBox="1">
            <a:spLocks noGrp="1"/>
          </p:cNvSpPr>
          <p:nvPr>
            <p:ph type="body" idx="1"/>
          </p:nvPr>
        </p:nvSpPr>
        <p:spPr>
          <a:xfrm>
            <a:off x="311700" y="386500"/>
            <a:ext cx="8520600" cy="418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00"/>
                </a:solidFill>
              </a:rPr>
              <a:t>Therefore, since we are </a:t>
            </a:r>
            <a:r>
              <a:rPr lang="en" sz="2400">
                <a:solidFill>
                  <a:srgbClr val="FF9900"/>
                </a:solidFill>
              </a:rPr>
              <a:t>surrounded by such a great cloud of witnesses</a:t>
            </a:r>
            <a:r>
              <a:rPr lang="en" sz="2400">
                <a:solidFill>
                  <a:srgbClr val="FFFF00"/>
                </a:solidFill>
              </a:rPr>
              <a:t>, let us </a:t>
            </a:r>
            <a:r>
              <a:rPr lang="en" sz="2400">
                <a:solidFill>
                  <a:srgbClr val="FF9900"/>
                </a:solidFill>
              </a:rPr>
              <a:t>throw off</a:t>
            </a:r>
            <a:r>
              <a:rPr lang="en" sz="2400">
                <a:solidFill>
                  <a:srgbClr val="FFFF00"/>
                </a:solidFill>
              </a:rPr>
              <a:t> everything that </a:t>
            </a:r>
            <a:r>
              <a:rPr lang="en" sz="2400">
                <a:solidFill>
                  <a:srgbClr val="FF9900"/>
                </a:solidFill>
              </a:rPr>
              <a:t>hinders</a:t>
            </a:r>
            <a:r>
              <a:rPr lang="en" sz="2400">
                <a:solidFill>
                  <a:srgbClr val="FFFF00"/>
                </a:solidFill>
              </a:rPr>
              <a:t> and the sin that so easily </a:t>
            </a:r>
            <a:r>
              <a:rPr lang="en" sz="2400">
                <a:solidFill>
                  <a:srgbClr val="FF9900"/>
                </a:solidFill>
              </a:rPr>
              <a:t>entangles</a:t>
            </a:r>
            <a:r>
              <a:rPr lang="en" sz="2400">
                <a:solidFill>
                  <a:srgbClr val="FFFF00"/>
                </a:solidFill>
              </a:rPr>
              <a:t>. And let us </a:t>
            </a:r>
            <a:r>
              <a:rPr lang="en" sz="2400">
                <a:solidFill>
                  <a:srgbClr val="FF9900"/>
                </a:solidFill>
              </a:rPr>
              <a:t>run with perseverance</a:t>
            </a:r>
            <a:r>
              <a:rPr lang="en" sz="2400">
                <a:solidFill>
                  <a:srgbClr val="FFFF00"/>
                </a:solidFill>
              </a:rPr>
              <a:t> the </a:t>
            </a:r>
            <a:r>
              <a:rPr lang="en" sz="2400">
                <a:solidFill>
                  <a:srgbClr val="FF9900"/>
                </a:solidFill>
              </a:rPr>
              <a:t>race marked out</a:t>
            </a:r>
            <a:r>
              <a:rPr lang="en" sz="2400">
                <a:solidFill>
                  <a:srgbClr val="FFFF00"/>
                </a:solidFill>
              </a:rPr>
              <a:t> for us, 2 fixing our eyes on Jesus, the pioneer and perfecter of faith.</a:t>
            </a:r>
            <a:endParaRPr sz="2400">
              <a:solidFill>
                <a:srgbClr val="FFFF00"/>
              </a:solidFill>
            </a:endParaRPr>
          </a:p>
          <a:p>
            <a:pPr marL="0" lvl="0" indent="0" algn="l" rtl="0">
              <a:spcBef>
                <a:spcPts val="0"/>
              </a:spcBef>
              <a:spcAft>
                <a:spcPts val="1600"/>
              </a:spcAft>
              <a:buNone/>
            </a:pPr>
            <a:r>
              <a:rPr lang="en" sz="2400">
                <a:solidFill>
                  <a:srgbClr val="FFFF00"/>
                </a:solidFill>
              </a:rPr>
              <a:t>(Heb 12:1–2)</a:t>
            </a:r>
            <a:endParaRPr sz="2400">
              <a:solidFill>
                <a:srgbClr val="FFFF00"/>
              </a:solidFill>
            </a:endParaRPr>
          </a:p>
        </p:txBody>
      </p:sp>
    </p:spTree>
  </p:cSld>
  <p:clrMapOvr>
    <a:masterClrMapping/>
  </p:clrMapOvr>
</p:sld>
</file>

<file path=ppt/theme/theme1.xml><?xml version="1.0" encoding="utf-8"?>
<a:theme xmlns:a="http://schemas.openxmlformats.org/drawingml/2006/main"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1122</Words>
  <Application>Microsoft Office PowerPoint</Application>
  <PresentationFormat>On-screen Show (16:9)</PresentationFormat>
  <Paragraphs>84</Paragraphs>
  <Slides>12</Slides>
  <Notes>12</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12</vt:i4>
      </vt:variant>
    </vt:vector>
  </HeadingPairs>
  <TitlesOfParts>
    <vt:vector size="14" baseType="lpstr">
      <vt:lpstr>Arial</vt:lpstr>
      <vt:lpstr>Simple Dark</vt:lpstr>
      <vt:lpstr>當世界震動的時候...   When The Earth is Shaken...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當世界震動的時候...   When The Earth is Shaken...</dc:title>
  <dc:creator>niki chiou</dc:creator>
  <cp:lastModifiedBy>niki chiou</cp:lastModifiedBy>
  <cp:revision>1</cp:revision>
  <dcterms:modified xsi:type="dcterms:W3CDTF">2020-04-02T23:19:56Z</dcterms:modified>
</cp:coreProperties>
</file>