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08" r:id="rId1"/>
  </p:sldMasterIdLst>
  <p:notesMasterIdLst>
    <p:notesMasterId r:id="rId33"/>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87" r:id="rId14"/>
    <p:sldId id="288" r:id="rId15"/>
    <p:sldId id="270" r:id="rId16"/>
    <p:sldId id="271" r:id="rId17"/>
    <p:sldId id="272" r:id="rId18"/>
    <p:sldId id="273" r:id="rId19"/>
    <p:sldId id="274" r:id="rId20"/>
    <p:sldId id="275" r:id="rId21"/>
    <p:sldId id="284" r:id="rId22"/>
    <p:sldId id="276" r:id="rId23"/>
    <p:sldId id="277" r:id="rId24"/>
    <p:sldId id="278" r:id="rId25"/>
    <p:sldId id="279" r:id="rId26"/>
    <p:sldId id="280" r:id="rId27"/>
    <p:sldId id="285" r:id="rId28"/>
    <p:sldId id="281" r:id="rId29"/>
    <p:sldId id="282" r:id="rId30"/>
    <p:sldId id="286"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7"/>
    <p:restoredTop sz="94112"/>
  </p:normalViewPr>
  <p:slideViewPr>
    <p:cSldViewPr snapToGrid="0" snapToObjects="1">
      <p:cViewPr varScale="1">
        <p:scale>
          <a:sx n="82" d="100"/>
          <a:sy n="82" d="100"/>
        </p:scale>
        <p:origin x="75" y="4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3699C-85D4-8148-8ADF-5B693D5F7656}"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E29A2-E166-E847-8E67-02F88DE585C3}" type="slidenum">
              <a:rPr lang="en-US" smtClean="0"/>
              <a:t>‹#›</a:t>
            </a:fld>
            <a:endParaRPr lang="en-US"/>
          </a:p>
        </p:txBody>
      </p:sp>
    </p:spTree>
    <p:extLst>
      <p:ext uri="{BB962C8B-B14F-4D97-AF65-F5344CB8AC3E}">
        <p14:creationId xmlns:p14="http://schemas.microsoft.com/office/powerpoint/2010/main" val="55181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E29A2-E166-E847-8E67-02F88DE585C3}" type="slidenum">
              <a:rPr lang="en-US" smtClean="0"/>
              <a:t>12</a:t>
            </a:fld>
            <a:endParaRPr lang="en-US"/>
          </a:p>
        </p:txBody>
      </p:sp>
    </p:spTree>
    <p:extLst>
      <p:ext uri="{BB962C8B-B14F-4D97-AF65-F5344CB8AC3E}">
        <p14:creationId xmlns:p14="http://schemas.microsoft.com/office/powerpoint/2010/main" val="156509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E29A2-E166-E847-8E67-02F88DE585C3}" type="slidenum">
              <a:rPr lang="en-US" smtClean="0"/>
              <a:t>24</a:t>
            </a:fld>
            <a:endParaRPr lang="en-US"/>
          </a:p>
        </p:txBody>
      </p:sp>
    </p:spTree>
    <p:extLst>
      <p:ext uri="{BB962C8B-B14F-4D97-AF65-F5344CB8AC3E}">
        <p14:creationId xmlns:p14="http://schemas.microsoft.com/office/powerpoint/2010/main" val="1758627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7343B5-168B-4A43-B1BB-EF35E655F21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56229-8530-564F-B804-F3C3B4847FD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343B5-168B-4A43-B1BB-EF35E655F2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56229-8530-564F-B804-F3C3B4847FD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343B5-168B-4A43-B1BB-EF35E655F21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56229-8530-564F-B804-F3C3B4847FD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343B5-168B-4A43-B1BB-EF35E655F2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856229-8530-564F-B804-F3C3B4847FDA}"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343B5-168B-4A43-B1BB-EF35E655F21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56229-8530-564F-B804-F3C3B4847FDA}"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343B5-168B-4A43-B1BB-EF35E655F21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56229-8530-564F-B804-F3C3B4847FDA}"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343B5-168B-4A43-B1BB-EF35E655F21B}"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56229-8530-564F-B804-F3C3B4847FD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343B5-168B-4A43-B1BB-EF35E655F21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56229-8530-564F-B804-F3C3B4847FDA}" type="datetimeFigureOut">
              <a:rPr lang="en-US" smtClean="0"/>
              <a:t>11/3/2020</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707343B5-168B-4A43-B1BB-EF35E655F2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856229-8530-564F-B804-F3C3B4847FDA}" type="datetimeFigureOut">
              <a:rPr lang="en-US" smtClean="0"/>
              <a:t>11/3/2020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7343B5-168B-4A43-B1BB-EF35E655F21B}" type="slidenum">
              <a:rPr lang="en-US" smtClean="0"/>
              <a:t>‹#›</a:t>
            </a:fld>
            <a:endParaRPr lang="en-US"/>
          </a:p>
        </p:txBody>
      </p:sp>
    </p:spTree>
    <p:extLst>
      <p:ext uri="{BB962C8B-B14F-4D97-AF65-F5344CB8AC3E}">
        <p14:creationId xmlns:p14="http://schemas.microsoft.com/office/powerpoint/2010/main" val="929189846"/>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 id="2147484720" r:id="rId12"/>
    <p:sldLayoutId id="2147484721" r:id="rId13"/>
    <p:sldLayoutId id="2147484722" r:id="rId14"/>
    <p:sldLayoutId id="2147484723" r:id="rId15"/>
    <p:sldLayoutId id="2147484724" r:id="rId16"/>
    <p:sldLayoutId id="2147484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Peace Be With You</a:t>
            </a:r>
          </a:p>
        </p:txBody>
      </p:sp>
      <p:sp>
        <p:nvSpPr>
          <p:cNvPr id="3" name="Subtitle 2"/>
          <p:cNvSpPr>
            <a:spLocks noGrp="1"/>
          </p:cNvSpPr>
          <p:nvPr>
            <p:ph type="subTitle" idx="1"/>
          </p:nvPr>
        </p:nvSpPr>
        <p:spPr/>
        <p:txBody>
          <a:bodyPr>
            <a:normAutofit/>
          </a:bodyPr>
          <a:lstStyle/>
          <a:p>
            <a:r>
              <a:rPr lang="en-US" dirty="0"/>
              <a:t>Pastor Esther Chang</a:t>
            </a:r>
          </a:p>
          <a:p>
            <a:r>
              <a:rPr lang="en-US" dirty="0"/>
              <a:t>October 17, 2020</a:t>
            </a:r>
          </a:p>
        </p:txBody>
      </p:sp>
    </p:spTree>
    <p:extLst>
      <p:ext uri="{BB962C8B-B14F-4D97-AF65-F5344CB8AC3E}">
        <p14:creationId xmlns:p14="http://schemas.microsoft.com/office/powerpoint/2010/main" val="105126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God’s Heart for Us:</a:t>
            </a:r>
          </a:p>
        </p:txBody>
      </p:sp>
      <p:sp>
        <p:nvSpPr>
          <p:cNvPr id="3" name="Content Placeholder 2"/>
          <p:cNvSpPr>
            <a:spLocks noGrp="1"/>
          </p:cNvSpPr>
          <p:nvPr>
            <p:ph idx="1"/>
          </p:nvPr>
        </p:nvSpPr>
        <p:spPr/>
        <p:txBody>
          <a:bodyPr>
            <a:normAutofit/>
          </a:bodyPr>
          <a:lstStyle/>
          <a:p>
            <a:pPr marL="0" indent="0">
              <a:spcBef>
                <a:spcPts val="0"/>
              </a:spcBef>
              <a:buNone/>
            </a:pPr>
            <a:r>
              <a:rPr lang="en-US" sz="2600" dirty="0"/>
              <a:t>Right after His resurrection, Jesus appeared before the disciples, and </a:t>
            </a:r>
            <a:r>
              <a:rPr lang="en-US" sz="2600" dirty="0">
                <a:solidFill>
                  <a:srgbClr val="FF0000"/>
                </a:solidFill>
              </a:rPr>
              <a:t>His first words to them were, “Peace be with you.”          </a:t>
            </a:r>
          </a:p>
          <a:p>
            <a:pPr marL="0" lvl="0" indent="0">
              <a:lnSpc>
                <a:spcPct val="100000"/>
              </a:lnSpc>
              <a:spcBef>
                <a:spcPts val="0"/>
              </a:spcBef>
              <a:buNone/>
            </a:pPr>
            <a:endParaRPr lang="en-US" sz="2600" dirty="0"/>
          </a:p>
          <a:p>
            <a:pPr marL="0" lvl="0" indent="0">
              <a:lnSpc>
                <a:spcPct val="100000"/>
              </a:lnSpc>
              <a:spcBef>
                <a:spcPts val="0"/>
              </a:spcBef>
              <a:buNone/>
            </a:pPr>
            <a:r>
              <a:rPr lang="en-US" sz="2600" dirty="0"/>
              <a:t>Are you in the midst of hardship? Are you worried or fearful? Jesus is saying to you: “Peace be with you.” This is His heart for you. </a:t>
            </a:r>
            <a:br>
              <a:rPr lang="en-US" sz="2600" dirty="0"/>
            </a:br>
            <a:r>
              <a:rPr lang="en-US" sz="2600" dirty="0"/>
              <a:t> </a:t>
            </a:r>
            <a:br>
              <a:rPr lang="en-US" sz="2600" dirty="0"/>
            </a:br>
            <a:endParaRPr lang="en-US" sz="2600" dirty="0"/>
          </a:p>
        </p:txBody>
      </p:sp>
    </p:spTree>
    <p:extLst>
      <p:ext uri="{BB962C8B-B14F-4D97-AF65-F5344CB8AC3E}">
        <p14:creationId xmlns:p14="http://schemas.microsoft.com/office/powerpoint/2010/main" val="81484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600" b="1" dirty="0"/>
              <a:t>Jesus guarantees you </a:t>
            </a:r>
            <a:r>
              <a:rPr lang="en-US" sz="2600" dirty="0"/>
              <a:t>that His plan for you is for your good! </a:t>
            </a:r>
          </a:p>
          <a:p>
            <a:r>
              <a:rPr lang="en-US" sz="2600" b="1" dirty="0"/>
              <a:t>“‘For I know the plans I have for you,’ declares the Lord, ‘plans to prosper you and not to harm you, plans to give you hope and a future.’” - Jeremiah 29:11</a:t>
            </a:r>
            <a:endParaRPr lang="en-US" sz="2600" dirty="0"/>
          </a:p>
          <a:p>
            <a:pPr marL="0" indent="0">
              <a:buNone/>
            </a:pPr>
            <a:r>
              <a:rPr lang="en-US" sz="2600" dirty="0"/>
              <a:t>When we cast all of our burdens upon Him, God’s good will for us will become clear to us. The miracle where God transforms a curse into a blessing will happen in our lives.</a:t>
            </a:r>
          </a:p>
          <a:p>
            <a:pPr marL="514350" indent="-514350">
              <a:buFont typeface="+mj-lt"/>
              <a:buAutoNum type="arabicPeriod"/>
            </a:pPr>
            <a:endParaRPr lang="en-US" sz="2600" dirty="0"/>
          </a:p>
        </p:txBody>
      </p:sp>
    </p:spTree>
    <p:extLst>
      <p:ext uri="{BB962C8B-B14F-4D97-AF65-F5344CB8AC3E}">
        <p14:creationId xmlns:p14="http://schemas.microsoft.com/office/powerpoint/2010/main" val="71446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p:txBody>
          <a:bodyPr>
            <a:noAutofit/>
          </a:bodyPr>
          <a:lstStyle/>
          <a:p>
            <a:pPr marL="0" indent="0">
              <a:buNone/>
            </a:pPr>
            <a:r>
              <a:rPr lang="en-US" sz="2600" dirty="0"/>
              <a:t>2. </a:t>
            </a:r>
            <a:r>
              <a:rPr lang="en-US" sz="2600" b="1" dirty="0"/>
              <a:t>Jesus guarantees </a:t>
            </a:r>
            <a:r>
              <a:rPr lang="en-US" sz="2600" dirty="0"/>
              <a:t>that</a:t>
            </a:r>
            <a:r>
              <a:rPr lang="en-US" sz="2600" b="1" dirty="0"/>
              <a:t> </a:t>
            </a:r>
            <a:r>
              <a:rPr lang="en-US" sz="2600" dirty="0"/>
              <a:t>the peace that He gives is different than the peace that the world gives.</a:t>
            </a:r>
          </a:p>
          <a:p>
            <a:pPr marL="0" indent="0">
              <a:buNone/>
            </a:pPr>
            <a:r>
              <a:rPr lang="en-US" sz="2600" b="1" dirty="0"/>
              <a:t>“Peace I leave with you; my peace I give you. I do not give to you as the world gives. Do not let your hearts be troubled and do not be afraid.” </a:t>
            </a:r>
          </a:p>
          <a:p>
            <a:pPr marL="0" indent="0">
              <a:buNone/>
            </a:pPr>
            <a:r>
              <a:rPr lang="en-US" sz="2600" b="1" dirty="0"/>
              <a:t>- John 14:27</a:t>
            </a:r>
            <a:endParaRPr lang="en-US" sz="2600" dirty="0"/>
          </a:p>
          <a:p>
            <a:pPr marL="0" indent="0">
              <a:lnSpc>
                <a:spcPct val="100000"/>
              </a:lnSpc>
              <a:spcBef>
                <a:spcPts val="0"/>
              </a:spcBef>
              <a:buNone/>
            </a:pPr>
            <a:endParaRPr lang="en-US" sz="2600" dirty="0"/>
          </a:p>
        </p:txBody>
      </p:sp>
    </p:spTree>
    <p:extLst>
      <p:ext uri="{BB962C8B-B14F-4D97-AF65-F5344CB8AC3E}">
        <p14:creationId xmlns:p14="http://schemas.microsoft.com/office/powerpoint/2010/main" val="143299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662" y="1175493"/>
            <a:ext cx="6890904" cy="4593935"/>
          </a:xfrm>
          <a:prstGeom prst="rect">
            <a:avLst/>
          </a:prstGeom>
        </p:spPr>
      </p:pic>
    </p:spTree>
    <p:extLst>
      <p:ext uri="{BB962C8B-B14F-4D97-AF65-F5344CB8AC3E}">
        <p14:creationId xmlns:p14="http://schemas.microsoft.com/office/powerpoint/2010/main" val="119182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42" y="800853"/>
            <a:ext cx="6661341" cy="5330780"/>
          </a:xfrm>
          <a:prstGeom prst="rect">
            <a:avLst/>
          </a:prstGeom>
        </p:spPr>
      </p:pic>
    </p:spTree>
    <p:extLst>
      <p:ext uri="{BB962C8B-B14F-4D97-AF65-F5344CB8AC3E}">
        <p14:creationId xmlns:p14="http://schemas.microsoft.com/office/powerpoint/2010/main" val="32072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p:txBody>
          <a:bodyPr>
            <a:noAutofit/>
          </a:bodyPr>
          <a:lstStyle/>
          <a:p>
            <a:pPr marL="0" indent="0">
              <a:buNone/>
            </a:pPr>
            <a:r>
              <a:rPr lang="en-US" sz="2500" dirty="0"/>
              <a:t>The peace that God gives is the same for us: even in the midst of difficulty, we will not be shaken but will instead have God’s peace. </a:t>
            </a:r>
          </a:p>
          <a:p>
            <a:pPr marL="0" indent="0">
              <a:buNone/>
            </a:pPr>
            <a:endParaRPr lang="en-US" sz="1000" dirty="0"/>
          </a:p>
          <a:p>
            <a:pPr marL="0" indent="0">
              <a:buNone/>
            </a:pPr>
            <a:r>
              <a:rPr lang="en-US" sz="2500" dirty="0"/>
              <a:t>Why? Because God has overcome the world! </a:t>
            </a:r>
          </a:p>
          <a:p>
            <a:pPr marL="0" indent="0">
              <a:buNone/>
            </a:pPr>
            <a:endParaRPr lang="en-US" sz="1000" dirty="0"/>
          </a:p>
          <a:p>
            <a:pPr marL="0" indent="0">
              <a:buNone/>
            </a:pPr>
            <a:r>
              <a:rPr lang="en-US" sz="2500" dirty="0"/>
              <a:t>“‘I have told you these things, so that in me you may have peace. In this world you will have trouble. But </a:t>
            </a:r>
            <a:r>
              <a:rPr lang="en-US" sz="2500" b="1" dirty="0">
                <a:solidFill>
                  <a:srgbClr val="FF0000"/>
                </a:solidFill>
              </a:rPr>
              <a:t>take heart! I have overcome the world</a:t>
            </a:r>
            <a:r>
              <a:rPr lang="en-US" sz="2500" dirty="0"/>
              <a:t>.’”</a:t>
            </a:r>
            <a:r>
              <a:rPr lang="en-US" sz="2500" b="1" dirty="0"/>
              <a:t> - </a:t>
            </a:r>
            <a:r>
              <a:rPr lang="en-US" sz="2500" dirty="0"/>
              <a:t>John 16:33</a:t>
            </a:r>
          </a:p>
          <a:p>
            <a:endParaRPr lang="en-US" sz="2600" dirty="0"/>
          </a:p>
          <a:p>
            <a:endParaRPr lang="en-US" sz="2600" dirty="0"/>
          </a:p>
        </p:txBody>
      </p:sp>
    </p:spTree>
    <p:extLst>
      <p:ext uri="{BB962C8B-B14F-4D97-AF65-F5344CB8AC3E}">
        <p14:creationId xmlns:p14="http://schemas.microsoft.com/office/powerpoint/2010/main" val="13688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p:txBody>
          <a:bodyPr>
            <a:normAutofit fontScale="92500" lnSpcReduction="20000"/>
          </a:bodyPr>
          <a:lstStyle/>
          <a:p>
            <a:pPr marL="0" indent="0">
              <a:lnSpc>
                <a:spcPct val="100000"/>
              </a:lnSpc>
              <a:spcBef>
                <a:spcPts val="0"/>
              </a:spcBef>
              <a:buNone/>
            </a:pPr>
            <a:r>
              <a:rPr lang="en-US" sz="2600" b="1" dirty="0"/>
              <a:t>3. Jesus guarantees you that “He who watches over you will not slumber” </a:t>
            </a:r>
          </a:p>
          <a:p>
            <a:pPr marL="0" indent="0">
              <a:lnSpc>
                <a:spcPct val="110000"/>
              </a:lnSpc>
              <a:buNone/>
            </a:pPr>
            <a:r>
              <a:rPr lang="en-US" sz="2600" dirty="0"/>
              <a:t>“I lift up my eyes to the mountains—where does my help come from? My help comes from the Lord, the Maker of heaven and earth. He will not let your foot slip—he who watches over you will not slumber; indeed, he who watches over Israel will neither slumber nor sleep. The Lord watches over you—the Lord is your shade at your right hand; the sun will not harm you by day, nor the moon by night. The Lord will keep you from all harm—he will watch over your life; the Lord will watch over your coming and going both now and forevermore.” </a:t>
            </a:r>
            <a:r>
              <a:rPr lang="en-US" dirty="0"/>
              <a:t> </a:t>
            </a:r>
            <a:r>
              <a:rPr lang="en-US" sz="2200" dirty="0"/>
              <a:t>Psalm 121:1-8</a:t>
            </a:r>
          </a:p>
          <a:p>
            <a:pPr marL="0" indent="0">
              <a:lnSpc>
                <a:spcPct val="100000"/>
              </a:lnSpc>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486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a:t>
            </a:r>
          </a:p>
        </p:txBody>
      </p:sp>
      <p:sp>
        <p:nvSpPr>
          <p:cNvPr id="3" name="Content Placeholder 2"/>
          <p:cNvSpPr>
            <a:spLocks noGrp="1"/>
          </p:cNvSpPr>
          <p:nvPr>
            <p:ph idx="1"/>
          </p:nvPr>
        </p:nvSpPr>
        <p:spPr/>
        <p:txBody>
          <a:bodyPr/>
          <a:lstStyle/>
          <a:p>
            <a:pPr marL="0" lvl="0" indent="0">
              <a:lnSpc>
                <a:spcPct val="100000"/>
              </a:lnSpc>
              <a:spcBef>
                <a:spcPts val="0"/>
              </a:spcBef>
              <a:buNone/>
            </a:pPr>
            <a:r>
              <a:rPr lang="en-US" b="1" dirty="0"/>
              <a:t>3. Jesus guarantees you that “He who watches over you will not slumber”</a:t>
            </a:r>
          </a:p>
          <a:p>
            <a:pPr>
              <a:lnSpc>
                <a:spcPct val="100000"/>
              </a:lnSpc>
              <a:spcBef>
                <a:spcPts val="0"/>
              </a:spcBef>
            </a:pPr>
            <a:r>
              <a:rPr lang="en-US" sz="2600" dirty="0"/>
              <a:t>His protection and care for you have never stopped! </a:t>
            </a:r>
          </a:p>
          <a:p>
            <a:pPr>
              <a:lnSpc>
                <a:spcPct val="100000"/>
              </a:lnSpc>
              <a:spcBef>
                <a:spcPts val="0"/>
              </a:spcBef>
            </a:pPr>
            <a:endParaRPr lang="en-US" dirty="0"/>
          </a:p>
        </p:txBody>
      </p:sp>
    </p:spTree>
    <p:extLst>
      <p:ext uri="{BB962C8B-B14F-4D97-AF65-F5344CB8AC3E}">
        <p14:creationId xmlns:p14="http://schemas.microsoft.com/office/powerpoint/2010/main" val="159638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4. Jesus guarantees you the </a:t>
            </a:r>
            <a:r>
              <a:rPr lang="en-US" b="1" dirty="0">
                <a:solidFill>
                  <a:srgbClr val="FF0000"/>
                </a:solidFill>
              </a:rPr>
              <a:t>three assurances of prayer</a:t>
            </a:r>
            <a:r>
              <a:rPr lang="en-US" b="1" dirty="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lnSpc>
                <a:spcPct val="100000"/>
              </a:lnSpc>
              <a:spcBef>
                <a:spcPts val="0"/>
              </a:spcBef>
              <a:buNone/>
            </a:pPr>
            <a:r>
              <a:rPr lang="en-US" dirty="0"/>
              <a:t>“In the same way, the Spirit helps us in our weakness. We do not know what we ought to pray for, but the Spirit himself intercedes for us through wordless groans. 27 And he who searches our hearts knows the mind of the Spirit, because the Spirit intercedes for God’s people in accordance with the will of God. 28 And we know that in all things God works for the good of those who love him, who have been called according to his purpose.” - Romans 8:26-28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107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p:txBody>
          <a:bodyPr>
            <a:normAutofit/>
          </a:bodyPr>
          <a:lstStyle/>
          <a:p>
            <a:pPr marL="0" indent="0">
              <a:buNone/>
            </a:pPr>
            <a:r>
              <a:rPr lang="en-US" sz="2600" dirty="0"/>
              <a:t>“Who then is the one who condemns? No one. Christ Jesus who died—more than that, who was raised to life—is </a:t>
            </a:r>
            <a:r>
              <a:rPr lang="en-US" sz="2600" dirty="0">
                <a:solidFill>
                  <a:srgbClr val="FF0000"/>
                </a:solidFill>
              </a:rPr>
              <a:t>at the right hand of God and is also interceding for us</a:t>
            </a:r>
            <a:r>
              <a:rPr lang="en-US" sz="2600" dirty="0"/>
              <a:t>.” - Romans 8:34</a:t>
            </a:r>
          </a:p>
        </p:txBody>
      </p:sp>
    </p:spTree>
    <p:extLst>
      <p:ext uri="{BB962C8B-B14F-4D97-AF65-F5344CB8AC3E}">
        <p14:creationId xmlns:p14="http://schemas.microsoft.com/office/powerpoint/2010/main" val="210877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at peace? </a:t>
            </a:r>
          </a:p>
        </p:txBody>
      </p:sp>
      <p:sp>
        <p:nvSpPr>
          <p:cNvPr id="3" name="Content Placeholder 2"/>
          <p:cNvSpPr>
            <a:spLocks noGrp="1"/>
          </p:cNvSpPr>
          <p:nvPr>
            <p:ph idx="1"/>
          </p:nvPr>
        </p:nvSpPr>
        <p:spPr/>
        <p:txBody>
          <a:bodyPr>
            <a:normAutofit/>
          </a:bodyPr>
          <a:lstStyle/>
          <a:p>
            <a:pPr>
              <a:lnSpc>
                <a:spcPct val="100000"/>
              </a:lnSpc>
              <a:spcBef>
                <a:spcPts val="0"/>
              </a:spcBef>
            </a:pPr>
            <a:r>
              <a:rPr lang="en-US" sz="2800" dirty="0"/>
              <a:t>Jesus said that in this world you will face hardship, but in Him you have peace (John 16:33). </a:t>
            </a:r>
          </a:p>
          <a:p>
            <a:pPr>
              <a:lnSpc>
                <a:spcPct val="100000"/>
              </a:lnSpc>
              <a:spcBef>
                <a:spcPts val="0"/>
              </a:spcBef>
            </a:pPr>
            <a:endParaRPr lang="en-US" sz="2800" dirty="0"/>
          </a:p>
          <a:p>
            <a:pPr>
              <a:lnSpc>
                <a:spcPct val="100000"/>
              </a:lnSpc>
              <a:spcBef>
                <a:spcPts val="0"/>
              </a:spcBef>
            </a:pPr>
            <a:r>
              <a:rPr lang="en-US" sz="2800" dirty="0"/>
              <a:t>Life is hard, but God is good. We are granted true peace in Him!</a:t>
            </a:r>
          </a:p>
          <a:p>
            <a:pPr>
              <a:lnSpc>
                <a:spcPct val="100000"/>
              </a:lnSpc>
              <a:spcBef>
                <a:spcPts val="0"/>
              </a:spcBef>
            </a:pPr>
            <a:endParaRPr lang="en-US" sz="2800" dirty="0"/>
          </a:p>
          <a:p>
            <a:pPr>
              <a:lnSpc>
                <a:spcPct val="100000"/>
              </a:lnSpc>
              <a:spcBef>
                <a:spcPts val="0"/>
              </a:spcBef>
            </a:pPr>
            <a:endParaRPr lang="en-US" sz="2800" dirty="0"/>
          </a:p>
        </p:txBody>
      </p:sp>
    </p:spTree>
    <p:extLst>
      <p:ext uri="{BB962C8B-B14F-4D97-AF65-F5344CB8AC3E}">
        <p14:creationId xmlns:p14="http://schemas.microsoft.com/office/powerpoint/2010/main" val="313976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a:xfrm>
            <a:off x="1295401" y="2556932"/>
            <a:ext cx="9773652" cy="3843868"/>
          </a:xfrm>
        </p:spPr>
        <p:txBody>
          <a:bodyPr>
            <a:noAutofit/>
          </a:bodyPr>
          <a:lstStyle/>
          <a:p>
            <a:pPr marL="0" marR="0" lvl="0" indent="0" defTabSz="914400" eaLnBrk="1" fontAlgn="auto" latinLnBrk="0" hangingPunct="1">
              <a:spcBef>
                <a:spcPts val="0"/>
              </a:spcBef>
              <a:spcAft>
                <a:spcPts val="0"/>
              </a:spcAft>
              <a:buClrTx/>
              <a:buSzTx/>
              <a:buFontTx/>
              <a:buNone/>
              <a:tabLst/>
              <a:defRPr/>
            </a:pPr>
            <a:r>
              <a:rPr lang="en-US" sz="2600" b="1" dirty="0">
                <a:solidFill>
                  <a:srgbClr val="FF0000"/>
                </a:solidFill>
              </a:rPr>
              <a:t>The Three Assurances of Prayer</a:t>
            </a:r>
          </a:p>
          <a:p>
            <a:pPr marL="0" marR="0" lvl="0" indent="0" defTabSz="914400" eaLnBrk="1" fontAlgn="auto" latinLnBrk="0" hangingPunct="1">
              <a:spcBef>
                <a:spcPts val="0"/>
              </a:spcBef>
              <a:spcAft>
                <a:spcPts val="0"/>
              </a:spcAft>
              <a:buClrTx/>
              <a:buSzTx/>
              <a:buFontTx/>
              <a:buNone/>
              <a:tabLst/>
              <a:defRPr/>
            </a:pPr>
            <a:endParaRPr lang="en-US" sz="1000" b="1" dirty="0">
              <a:solidFill>
                <a:srgbClr val="FF0000"/>
              </a:solidFill>
            </a:endParaRPr>
          </a:p>
          <a:p>
            <a:pPr marL="514350" lvl="0" indent="-514350">
              <a:buFont typeface="+mj-lt"/>
              <a:buAutoNum type="alphaUcPeriod"/>
            </a:pPr>
            <a:r>
              <a:rPr lang="en-US" sz="2600" b="1" dirty="0"/>
              <a:t>The Holy Spirit intercedes for us.                                                                                                      </a:t>
            </a:r>
            <a:r>
              <a:rPr lang="en-US" sz="2600" dirty="0"/>
              <a:t> When we don’t know how to pray, the Spirit will pray for us according to God’s will. </a:t>
            </a:r>
          </a:p>
          <a:p>
            <a:pPr marL="514350" lvl="0" indent="-514350">
              <a:buFont typeface="+mj-lt"/>
              <a:buAutoNum type="alphaUcPeriod"/>
            </a:pPr>
            <a:r>
              <a:rPr lang="en-US" sz="2600" b="1" dirty="0"/>
              <a:t>Jesus intercedes for us</a:t>
            </a:r>
            <a:r>
              <a:rPr lang="en-US" sz="2600" dirty="0"/>
              <a:t>.                                                                                                    Our prayer then </a:t>
            </a:r>
            <a:r>
              <a:rPr lang="en-US" sz="2600" dirty="0">
                <a:solidFill>
                  <a:srgbClr val="FF0000"/>
                </a:solidFill>
              </a:rPr>
              <a:t>aligns</a:t>
            </a:r>
            <a:r>
              <a:rPr lang="en-US" sz="2600" dirty="0"/>
              <a:t> with God’s will. </a:t>
            </a:r>
          </a:p>
          <a:p>
            <a:pPr marL="514350" lvl="0" indent="-514350">
              <a:buFont typeface="+mj-lt"/>
              <a:buAutoNum type="alphaUcPeriod"/>
            </a:pPr>
            <a:endParaRPr lang="en-US" sz="2600" dirty="0"/>
          </a:p>
          <a:p>
            <a:pPr marL="0" marR="0" lvl="0" indent="0" defTabSz="914400" eaLnBrk="1" fontAlgn="auto" latinLnBrk="0" hangingPunct="1">
              <a:lnSpc>
                <a:spcPct val="100000"/>
              </a:lnSpc>
              <a:spcBef>
                <a:spcPts val="0"/>
              </a:spcBef>
              <a:spcAft>
                <a:spcPts val="0"/>
              </a:spcAft>
              <a:buClrTx/>
              <a:buSzTx/>
              <a:buFontTx/>
              <a:buNone/>
              <a:tabLst/>
              <a:defRPr/>
            </a:pPr>
            <a:endParaRPr lang="en-US" sz="2500" dirty="0"/>
          </a:p>
        </p:txBody>
      </p:sp>
    </p:spTree>
    <p:extLst>
      <p:ext uri="{BB962C8B-B14F-4D97-AF65-F5344CB8AC3E}">
        <p14:creationId xmlns:p14="http://schemas.microsoft.com/office/powerpoint/2010/main" val="198089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p:txBody>
          <a:bodyPr>
            <a:normAutofit/>
          </a:bodyPr>
          <a:lstStyle/>
          <a:p>
            <a:pPr marL="0" indent="0">
              <a:buNone/>
            </a:pPr>
            <a:r>
              <a:rPr lang="en-US" sz="2600" b="1" dirty="0">
                <a:solidFill>
                  <a:srgbClr val="FF0000"/>
                </a:solidFill>
              </a:rPr>
              <a:t>The Three Assurances of Prayer (cont.)</a:t>
            </a:r>
            <a:endParaRPr lang="en-US" sz="2600" b="1" dirty="0"/>
          </a:p>
          <a:p>
            <a:pPr marL="514350" lvl="0" indent="-514350">
              <a:buFont typeface="+mj-lt"/>
              <a:buAutoNum type="alphaUcPeriod" startAt="3"/>
            </a:pPr>
            <a:r>
              <a:rPr lang="en-US" sz="2600" b="1" dirty="0"/>
              <a:t>God has everything work together for our good</a:t>
            </a:r>
            <a:r>
              <a:rPr lang="en-US" sz="2600" dirty="0"/>
              <a:t>. </a:t>
            </a:r>
          </a:p>
          <a:p>
            <a:pPr marL="477838" lvl="0" indent="0">
              <a:buNone/>
            </a:pPr>
            <a:r>
              <a:rPr lang="en-US" sz="2600" dirty="0"/>
              <a:t>When we pray, God starts to make everything work together for our   good.</a:t>
            </a:r>
          </a:p>
          <a:p>
            <a:endParaRPr lang="en-US" sz="2600" dirty="0"/>
          </a:p>
        </p:txBody>
      </p:sp>
    </p:spTree>
    <p:extLst>
      <p:ext uri="{BB962C8B-B14F-4D97-AF65-F5344CB8AC3E}">
        <p14:creationId xmlns:p14="http://schemas.microsoft.com/office/powerpoint/2010/main" val="1690819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p:txBody>
          <a:bodyPr>
            <a:normAutofit/>
          </a:bodyPr>
          <a:lstStyle/>
          <a:p>
            <a:pPr marL="0" indent="0">
              <a:buNone/>
            </a:pPr>
            <a:r>
              <a:rPr lang="en-US" sz="2600" dirty="0"/>
              <a:t>“But Joseph said to them, ‘Don’t be afraid. Am I in the place of God? 20 </a:t>
            </a:r>
            <a:r>
              <a:rPr lang="en-US" sz="2600" dirty="0">
                <a:solidFill>
                  <a:srgbClr val="FF0000"/>
                </a:solidFill>
              </a:rPr>
              <a:t>You intended to harm me, but God intended it for good to accomplish what is now being done, the saving of many lives.</a:t>
            </a:r>
            <a:r>
              <a:rPr lang="en-US" sz="2600" dirty="0"/>
              <a:t> 21 So then, don’t be afraid. I will provide for you and your children.’ And he reassured them and spoke kindly to them.” </a:t>
            </a:r>
          </a:p>
          <a:p>
            <a:pPr marL="0" indent="0">
              <a:buNone/>
            </a:pPr>
            <a:r>
              <a:rPr lang="en-US" sz="2600" dirty="0"/>
              <a:t>- Genesis 50:19-21</a:t>
            </a:r>
          </a:p>
        </p:txBody>
      </p:sp>
    </p:spTree>
    <p:extLst>
      <p:ext uri="{BB962C8B-B14F-4D97-AF65-F5344CB8AC3E}">
        <p14:creationId xmlns:p14="http://schemas.microsoft.com/office/powerpoint/2010/main" val="140659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Jesus guarantees you: </a:t>
            </a:r>
          </a:p>
        </p:txBody>
      </p:sp>
      <p:sp>
        <p:nvSpPr>
          <p:cNvPr id="3" name="Content Placeholder 2"/>
          <p:cNvSpPr>
            <a:spLocks noGrp="1"/>
          </p:cNvSpPr>
          <p:nvPr>
            <p:ph idx="1"/>
          </p:nvPr>
        </p:nvSpPr>
        <p:spPr/>
        <p:txBody>
          <a:bodyPr>
            <a:normAutofit/>
          </a:bodyPr>
          <a:lstStyle/>
          <a:p>
            <a:r>
              <a:rPr lang="en-US" sz="2600" dirty="0"/>
              <a:t>Only our God can work all things together for your good. He can make all </a:t>
            </a:r>
            <a:r>
              <a:rPr lang="en-US" sz="2600" dirty="0">
                <a:solidFill>
                  <a:srgbClr val="FF0000"/>
                </a:solidFill>
              </a:rPr>
              <a:t>disastrous</a:t>
            </a:r>
            <a:r>
              <a:rPr lang="en-US" sz="2600" dirty="0"/>
              <a:t> situations work for you and turning disasters into blessings, for your good. </a:t>
            </a:r>
          </a:p>
          <a:p>
            <a:r>
              <a:rPr lang="en-US" sz="2600" dirty="0"/>
              <a:t>Choose to focus and rely on God!</a:t>
            </a:r>
          </a:p>
          <a:p>
            <a:endParaRPr lang="en-US" sz="2600" dirty="0"/>
          </a:p>
        </p:txBody>
      </p:sp>
    </p:spTree>
    <p:extLst>
      <p:ext uri="{BB962C8B-B14F-4D97-AF65-F5344CB8AC3E}">
        <p14:creationId xmlns:p14="http://schemas.microsoft.com/office/powerpoint/2010/main" val="38444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God teaches us:</a:t>
            </a:r>
          </a:p>
        </p:txBody>
      </p:sp>
      <p:sp>
        <p:nvSpPr>
          <p:cNvPr id="3" name="Content Placeholder 2"/>
          <p:cNvSpPr>
            <a:spLocks noGrp="1"/>
          </p:cNvSpPr>
          <p:nvPr>
            <p:ph idx="1"/>
          </p:nvPr>
        </p:nvSpPr>
        <p:spPr/>
        <p:txBody>
          <a:bodyPr>
            <a:noAutofit/>
          </a:bodyPr>
          <a:lstStyle/>
          <a:p>
            <a:pPr marL="0" indent="0">
              <a:buNone/>
            </a:pPr>
            <a:r>
              <a:rPr lang="en-US" sz="2600" dirty="0"/>
              <a:t>God teaches us the practical ways to experience His peace.</a:t>
            </a:r>
          </a:p>
          <a:p>
            <a:pPr marL="0" indent="0">
              <a:buNone/>
            </a:pPr>
            <a:r>
              <a:rPr lang="en-US" sz="2600" b="1" dirty="0"/>
              <a:t>“Do not be anxious about anything, but in every situation, by prayer and petition, with thanksgiving, present your requests to God. 7 And the peace of God, which transcends all understanding, will guard your hearts and your minds in Christ Jesus.” </a:t>
            </a:r>
          </a:p>
          <a:p>
            <a:pPr marL="0" indent="0">
              <a:buNone/>
            </a:pPr>
            <a:r>
              <a:rPr lang="en-US" b="1" dirty="0"/>
              <a:t>- Philippians 4:6-7</a:t>
            </a:r>
            <a:endParaRPr lang="en-US" dirty="0"/>
          </a:p>
          <a:p>
            <a:pPr marL="0" indent="0">
              <a:buNone/>
            </a:pPr>
            <a:r>
              <a:rPr lang="en-US" sz="2600" dirty="0"/>
              <a:t>The secret to having joy is also the secret to experiencing God’s peace. </a:t>
            </a:r>
          </a:p>
          <a:p>
            <a:pPr marL="0" indent="0">
              <a:buNone/>
            </a:pPr>
            <a:endParaRPr lang="en-US" sz="2600" dirty="0"/>
          </a:p>
        </p:txBody>
      </p:sp>
    </p:spTree>
    <p:extLst>
      <p:ext uri="{BB962C8B-B14F-4D97-AF65-F5344CB8AC3E}">
        <p14:creationId xmlns:p14="http://schemas.microsoft.com/office/powerpoint/2010/main" val="51336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God teaches us:</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sz="2600" b="1" dirty="0"/>
              <a:t>Do not be anxious. </a:t>
            </a:r>
          </a:p>
          <a:p>
            <a:r>
              <a:rPr lang="en-US" sz="2600" dirty="0"/>
              <a:t> “With man this is impossible, but with God all things are possible.” </a:t>
            </a:r>
          </a:p>
          <a:p>
            <a:pPr marL="0" indent="0">
              <a:buNone/>
            </a:pPr>
            <a:r>
              <a:rPr lang="en-US" sz="2600" dirty="0"/>
              <a:t>- Matthew 19:26</a:t>
            </a:r>
          </a:p>
        </p:txBody>
      </p:sp>
    </p:spTree>
    <p:extLst>
      <p:ext uri="{BB962C8B-B14F-4D97-AF65-F5344CB8AC3E}">
        <p14:creationId xmlns:p14="http://schemas.microsoft.com/office/powerpoint/2010/main" val="191015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God teaches us:</a:t>
            </a:r>
          </a:p>
        </p:txBody>
      </p:sp>
      <p:sp>
        <p:nvSpPr>
          <p:cNvPr id="3" name="Content Placeholder 2"/>
          <p:cNvSpPr>
            <a:spLocks noGrp="1"/>
          </p:cNvSpPr>
          <p:nvPr>
            <p:ph idx="1"/>
          </p:nvPr>
        </p:nvSpPr>
        <p:spPr/>
        <p:txBody>
          <a:bodyPr>
            <a:noAutofit/>
          </a:bodyPr>
          <a:lstStyle/>
          <a:p>
            <a:pPr marL="0" lvl="0" indent="0">
              <a:buNone/>
            </a:pPr>
            <a:r>
              <a:rPr lang="en-US" sz="2600" b="1" dirty="0"/>
              <a:t>2. Pray instead of worrying. </a:t>
            </a:r>
          </a:p>
          <a:p>
            <a:pPr marL="514350" lvl="0" indent="-514350">
              <a:buFont typeface="+mj-lt"/>
              <a:buAutoNum type="alphaUcPeriod"/>
            </a:pPr>
            <a:r>
              <a:rPr lang="en-US" sz="2600" b="1" dirty="0">
                <a:solidFill>
                  <a:srgbClr val="FF0000"/>
                </a:solidFill>
              </a:rPr>
              <a:t>“</a:t>
            </a:r>
            <a:r>
              <a:rPr lang="en-US" sz="2600" b="1" u="sng" dirty="0">
                <a:solidFill>
                  <a:srgbClr val="FF0000"/>
                </a:solidFill>
              </a:rPr>
              <a:t>In all things</a:t>
            </a:r>
            <a:r>
              <a:rPr lang="en-US" sz="2600" b="1" dirty="0">
                <a:solidFill>
                  <a:srgbClr val="FF0000"/>
                </a:solidFill>
              </a:rPr>
              <a:t>”</a:t>
            </a:r>
            <a:r>
              <a:rPr lang="en-US" sz="2600" b="1" dirty="0"/>
              <a:t>    </a:t>
            </a:r>
            <a:r>
              <a:rPr lang="en-US" sz="2600" dirty="0"/>
              <a:t>                                                                                                   God says that you can bring all things to Him in prayer. </a:t>
            </a:r>
          </a:p>
          <a:p>
            <a:pPr marL="514350" indent="-514350">
              <a:buFont typeface="+mj-lt"/>
              <a:buAutoNum type="alphaLcParenR"/>
            </a:pPr>
            <a:endParaRPr lang="en-US" sz="2600" dirty="0"/>
          </a:p>
        </p:txBody>
      </p:sp>
    </p:spTree>
    <p:extLst>
      <p:ext uri="{BB962C8B-B14F-4D97-AF65-F5344CB8AC3E}">
        <p14:creationId xmlns:p14="http://schemas.microsoft.com/office/powerpoint/2010/main" val="75498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God teaches us:</a:t>
            </a:r>
          </a:p>
        </p:txBody>
      </p:sp>
      <p:sp>
        <p:nvSpPr>
          <p:cNvPr id="3" name="Content Placeholder 2"/>
          <p:cNvSpPr>
            <a:spLocks noGrp="1"/>
          </p:cNvSpPr>
          <p:nvPr>
            <p:ph idx="1"/>
          </p:nvPr>
        </p:nvSpPr>
        <p:spPr/>
        <p:txBody>
          <a:bodyPr/>
          <a:lstStyle/>
          <a:p>
            <a:pPr marL="514350" lvl="0" indent="-514350">
              <a:buFont typeface="+mj-lt"/>
              <a:buAutoNum type="alphaUcPeriod" startAt="2"/>
            </a:pPr>
            <a:r>
              <a:rPr lang="en-US" sz="2600" b="1" u="sng" dirty="0">
                <a:solidFill>
                  <a:srgbClr val="FF0000"/>
                </a:solidFill>
              </a:rPr>
              <a:t>4 Actions of Prayer</a:t>
            </a:r>
            <a:r>
              <a:rPr lang="en-US" sz="2600" b="1" dirty="0">
                <a:solidFill>
                  <a:srgbClr val="FF0000"/>
                </a:solidFill>
              </a:rPr>
              <a:t>:</a:t>
            </a:r>
            <a:r>
              <a:rPr lang="en-US" sz="2600" b="1" dirty="0"/>
              <a:t>	</a:t>
            </a:r>
          </a:p>
          <a:p>
            <a:pPr marL="971550" lvl="1" indent="-514350">
              <a:buFont typeface="+mj-lt"/>
              <a:buAutoNum type="alphaLcPeriod"/>
            </a:pPr>
            <a:r>
              <a:rPr lang="en-US" sz="2600" b="1" dirty="0">
                <a:solidFill>
                  <a:srgbClr val="FF0000"/>
                </a:solidFill>
              </a:rPr>
              <a:t>Pray:</a:t>
            </a:r>
            <a:r>
              <a:rPr lang="en-US" sz="2600" dirty="0"/>
              <a:t> This is how we communicate, connect, and draw close to God. Only when we do this can we then have peace. (John 16:33)</a:t>
            </a:r>
          </a:p>
          <a:p>
            <a:pPr marL="0" indent="0">
              <a:buNone/>
            </a:pPr>
            <a:r>
              <a:rPr lang="en-US" sz="2600" dirty="0"/>
              <a:t>    Prayer is a continuous action. </a:t>
            </a:r>
          </a:p>
          <a:p>
            <a:pPr marL="0" indent="0">
              <a:buNone/>
            </a:pPr>
            <a:r>
              <a:rPr lang="en-US" sz="2600" dirty="0"/>
              <a:t>    Drawing and being close to God is our constant, lifelong need. </a:t>
            </a:r>
          </a:p>
        </p:txBody>
      </p:sp>
    </p:spTree>
    <p:extLst>
      <p:ext uri="{BB962C8B-B14F-4D97-AF65-F5344CB8AC3E}">
        <p14:creationId xmlns:p14="http://schemas.microsoft.com/office/powerpoint/2010/main" val="83303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God teaches us:</a:t>
            </a:r>
          </a:p>
        </p:txBody>
      </p:sp>
      <p:sp>
        <p:nvSpPr>
          <p:cNvPr id="3" name="Content Placeholder 2"/>
          <p:cNvSpPr>
            <a:spLocks noGrp="1"/>
          </p:cNvSpPr>
          <p:nvPr>
            <p:ph idx="1"/>
          </p:nvPr>
        </p:nvSpPr>
        <p:spPr>
          <a:xfrm>
            <a:off x="1295401" y="2556932"/>
            <a:ext cx="9601196" cy="3627300"/>
          </a:xfrm>
        </p:spPr>
        <p:txBody>
          <a:bodyPr>
            <a:noAutofit/>
          </a:bodyPr>
          <a:lstStyle/>
          <a:p>
            <a:pPr marL="514350" indent="-514350">
              <a:lnSpc>
                <a:spcPct val="100000"/>
              </a:lnSpc>
              <a:spcBef>
                <a:spcPts val="0"/>
              </a:spcBef>
              <a:buNone/>
            </a:pPr>
            <a:r>
              <a:rPr lang="en-US" sz="2600" b="1" dirty="0">
                <a:solidFill>
                  <a:srgbClr val="FF0000"/>
                </a:solidFill>
              </a:rPr>
              <a:t>B. </a:t>
            </a:r>
            <a:r>
              <a:rPr lang="en-US" sz="2600" b="1" u="sng" dirty="0">
                <a:solidFill>
                  <a:srgbClr val="FF0000"/>
                </a:solidFill>
              </a:rPr>
              <a:t>4 Actions of Prayer</a:t>
            </a:r>
            <a:r>
              <a:rPr lang="en-US" sz="2600" b="1" dirty="0">
                <a:solidFill>
                  <a:srgbClr val="FF0000"/>
                </a:solidFill>
              </a:rPr>
              <a:t>:</a:t>
            </a:r>
            <a:r>
              <a:rPr lang="en-US" sz="2600" dirty="0"/>
              <a:t> (cont.)</a:t>
            </a:r>
          </a:p>
          <a:p>
            <a:pPr marL="762000" indent="-282575">
              <a:lnSpc>
                <a:spcPct val="100000"/>
              </a:lnSpc>
              <a:spcBef>
                <a:spcPts val="0"/>
              </a:spcBef>
              <a:buFont typeface="+mj-lt"/>
              <a:buAutoNum type="alphaLcPeriod" startAt="2"/>
            </a:pPr>
            <a:r>
              <a:rPr lang="en-US" sz="2600" b="1" dirty="0">
                <a:solidFill>
                  <a:srgbClr val="FF0000"/>
                </a:solidFill>
              </a:rPr>
              <a:t> Petition:</a:t>
            </a:r>
            <a:r>
              <a:rPr lang="en-US" sz="2600" b="1" dirty="0"/>
              <a:t> </a:t>
            </a:r>
            <a:r>
              <a:rPr lang="en-US" sz="2600" dirty="0"/>
              <a:t>present a specific need before God for His guidance and answer</a:t>
            </a:r>
          </a:p>
          <a:p>
            <a:pPr marL="762000" indent="-282575">
              <a:lnSpc>
                <a:spcPct val="100000"/>
              </a:lnSpc>
              <a:spcBef>
                <a:spcPts val="0"/>
              </a:spcBef>
              <a:buFont typeface="+mj-lt"/>
              <a:buAutoNum type="alphaLcPeriod" startAt="2"/>
            </a:pPr>
            <a:r>
              <a:rPr lang="en-US" sz="2600" b="1" dirty="0">
                <a:solidFill>
                  <a:srgbClr val="FF0000"/>
                </a:solidFill>
              </a:rPr>
              <a:t> Thanksgiving: </a:t>
            </a:r>
          </a:p>
          <a:p>
            <a:pPr marL="817563" indent="0">
              <a:lnSpc>
                <a:spcPct val="100000"/>
              </a:lnSpc>
              <a:spcBef>
                <a:spcPts val="0"/>
              </a:spcBef>
              <a:buNone/>
            </a:pPr>
            <a:r>
              <a:rPr lang="en-US" sz="2600" dirty="0"/>
              <a:t>- Thankfulness should be the attitude of the heart when you pray.</a:t>
            </a:r>
          </a:p>
          <a:p>
            <a:pPr marL="817563" indent="0">
              <a:lnSpc>
                <a:spcPct val="100000"/>
              </a:lnSpc>
              <a:spcBef>
                <a:spcPts val="0"/>
              </a:spcBef>
              <a:buNone/>
            </a:pPr>
            <a:r>
              <a:rPr lang="en-US" sz="2600" dirty="0"/>
              <a:t>- Offering thanksgiving affirms and strengthens our faith    </a:t>
            </a:r>
          </a:p>
          <a:p>
            <a:pPr marL="817563" indent="0">
              <a:lnSpc>
                <a:spcPct val="100000"/>
              </a:lnSpc>
              <a:spcBef>
                <a:spcPts val="0"/>
              </a:spcBef>
              <a:buNone/>
            </a:pPr>
            <a:r>
              <a:rPr lang="en-US" sz="2600" dirty="0"/>
              <a:t>in God.</a:t>
            </a:r>
          </a:p>
          <a:p>
            <a:pPr marL="762000" indent="-282575">
              <a:lnSpc>
                <a:spcPct val="100000"/>
              </a:lnSpc>
              <a:spcBef>
                <a:spcPts val="0"/>
              </a:spcBef>
              <a:buFont typeface="+mj-lt"/>
              <a:buAutoNum type="alphaLcPeriod" startAt="2"/>
            </a:pPr>
            <a:endParaRPr lang="en-US" sz="2600" dirty="0"/>
          </a:p>
          <a:p>
            <a:pPr marL="762000" indent="-282575">
              <a:lnSpc>
                <a:spcPct val="100000"/>
              </a:lnSpc>
              <a:spcBef>
                <a:spcPts val="0"/>
              </a:spcBef>
              <a:buFont typeface="+mj-lt"/>
              <a:buAutoNum type="alphaLcPeriod" startAt="2"/>
            </a:pPr>
            <a:endParaRPr lang="en-US" sz="2600" dirty="0"/>
          </a:p>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sz="2600" dirty="0"/>
          </a:p>
        </p:txBody>
      </p:sp>
    </p:spTree>
    <p:extLst>
      <p:ext uri="{BB962C8B-B14F-4D97-AF65-F5344CB8AC3E}">
        <p14:creationId xmlns:p14="http://schemas.microsoft.com/office/powerpoint/2010/main" val="728296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God teaches us:</a:t>
            </a:r>
          </a:p>
        </p:txBody>
      </p:sp>
      <p:sp>
        <p:nvSpPr>
          <p:cNvPr id="3" name="Content Placeholder 2"/>
          <p:cNvSpPr>
            <a:spLocks noGrp="1"/>
          </p:cNvSpPr>
          <p:nvPr>
            <p:ph idx="1"/>
          </p:nvPr>
        </p:nvSpPr>
        <p:spPr/>
        <p:txBody>
          <a:bodyPr>
            <a:noAutofit/>
          </a:bodyPr>
          <a:lstStyle/>
          <a:p>
            <a:pPr marL="0" indent="0">
              <a:buNone/>
            </a:pPr>
            <a:r>
              <a:rPr lang="en-US" sz="2600" b="1" dirty="0">
                <a:solidFill>
                  <a:srgbClr val="FF0000"/>
                </a:solidFill>
              </a:rPr>
              <a:t>B. </a:t>
            </a:r>
            <a:r>
              <a:rPr lang="en-US" sz="2600" b="1" u="sng" dirty="0">
                <a:solidFill>
                  <a:srgbClr val="FF0000"/>
                </a:solidFill>
              </a:rPr>
              <a:t>4 Actions of Prayer</a:t>
            </a:r>
            <a:r>
              <a:rPr lang="en-US" sz="2600" b="1" dirty="0">
                <a:solidFill>
                  <a:srgbClr val="FF0000"/>
                </a:solidFill>
              </a:rPr>
              <a:t>:</a:t>
            </a:r>
            <a:r>
              <a:rPr lang="en-US" sz="2600" dirty="0"/>
              <a:t> (cont.)</a:t>
            </a:r>
          </a:p>
          <a:p>
            <a:pPr marL="514350" indent="-147638">
              <a:buFont typeface="+mj-lt"/>
              <a:buAutoNum type="alphaLcPeriod" startAt="4"/>
            </a:pPr>
            <a:r>
              <a:rPr lang="en-US" sz="2600" b="1" dirty="0">
                <a:solidFill>
                  <a:srgbClr val="FF0000"/>
                </a:solidFill>
              </a:rPr>
              <a:t> Present:</a:t>
            </a:r>
            <a:r>
              <a:rPr lang="en-US" sz="2600" b="1" dirty="0"/>
              <a:t> </a:t>
            </a:r>
            <a:r>
              <a:rPr lang="en-US" sz="2600" dirty="0"/>
              <a:t>Be clear and concise! </a:t>
            </a:r>
          </a:p>
          <a:p>
            <a:pPr marL="366712" indent="0">
              <a:buNone/>
            </a:pPr>
            <a:r>
              <a:rPr lang="en-US" sz="2600" dirty="0"/>
              <a:t>“‘What do you want me to do for you?’ Jesus asked him. The blind man said, ‘Rabbi, I want to see.’” (Mark 10:51)</a:t>
            </a:r>
          </a:p>
        </p:txBody>
      </p:sp>
    </p:spTree>
    <p:extLst>
      <p:ext uri="{BB962C8B-B14F-4D97-AF65-F5344CB8AC3E}">
        <p14:creationId xmlns:p14="http://schemas.microsoft.com/office/powerpoint/2010/main" val="148007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a:t>The Four Steps that Lead Us to </a:t>
            </a:r>
            <a:br>
              <a:rPr lang="en-US" sz="4200" b="1" dirty="0"/>
            </a:br>
            <a:r>
              <a:rPr lang="en-US" sz="4200" b="1" dirty="0"/>
              <a:t>God’s True Peace</a:t>
            </a:r>
            <a:endParaRPr lang="en-US" sz="4200" dirty="0"/>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sz="2600" b="1" dirty="0"/>
              <a:t>God knows!</a:t>
            </a:r>
          </a:p>
          <a:p>
            <a:pPr marL="0" indent="0">
              <a:buNone/>
            </a:pPr>
            <a:r>
              <a:rPr lang="en-US" sz="2600" dirty="0"/>
              <a:t>“I have told you these things, so that in me you may have peace. </a:t>
            </a:r>
            <a:r>
              <a:rPr lang="en-US" sz="2600" dirty="0">
                <a:solidFill>
                  <a:srgbClr val="FF0000"/>
                </a:solidFill>
              </a:rPr>
              <a:t>In this world you will have trouble. </a:t>
            </a:r>
            <a:r>
              <a:rPr lang="en-US" sz="2600" dirty="0"/>
              <a:t>But take heart! I have overcome the world.” (John 16:33).</a:t>
            </a:r>
          </a:p>
          <a:p>
            <a:pPr marL="0" indent="0">
              <a:buNone/>
            </a:pPr>
            <a:endParaRPr lang="en-US" sz="2600" dirty="0"/>
          </a:p>
        </p:txBody>
      </p:sp>
    </p:spTree>
    <p:extLst>
      <p:ext uri="{BB962C8B-B14F-4D97-AF65-F5344CB8AC3E}">
        <p14:creationId xmlns:p14="http://schemas.microsoft.com/office/powerpoint/2010/main" val="866188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God teaches us:</a:t>
            </a:r>
          </a:p>
        </p:txBody>
      </p:sp>
      <p:sp>
        <p:nvSpPr>
          <p:cNvPr id="3" name="Content Placeholder 2"/>
          <p:cNvSpPr>
            <a:spLocks noGrp="1"/>
          </p:cNvSpPr>
          <p:nvPr>
            <p:ph idx="1"/>
          </p:nvPr>
        </p:nvSpPr>
        <p:spPr/>
        <p:txBody>
          <a:bodyPr>
            <a:normAutofit fontScale="92500"/>
          </a:bodyPr>
          <a:lstStyle/>
          <a:p>
            <a:pPr marL="366712" indent="0">
              <a:lnSpc>
                <a:spcPct val="150000"/>
              </a:lnSpc>
              <a:buNone/>
            </a:pPr>
            <a:r>
              <a:rPr lang="en-US" sz="2600" dirty="0"/>
              <a:t>When we present our requests before God in a very clear and concise way, God’s peace will fill our weary and troubled hearts. God’s peace </a:t>
            </a:r>
            <a:r>
              <a:rPr lang="en-US" sz="2600" dirty="0">
                <a:solidFill>
                  <a:srgbClr val="FF0000"/>
                </a:solidFill>
              </a:rPr>
              <a:t>transcends</a:t>
            </a:r>
            <a:r>
              <a:rPr lang="en-US" sz="2600" dirty="0"/>
              <a:t> all understanding. This kind of peace will guard your heart and protects your thoughts and emotions, so that we can be calm, joyful, and at peace in the midst of hardship and gradually overcome it. </a:t>
            </a:r>
          </a:p>
          <a:p>
            <a:pPr marL="366712" indent="0">
              <a:lnSpc>
                <a:spcPct val="150000"/>
              </a:lnSpc>
              <a:buNone/>
            </a:pPr>
            <a:endParaRPr lang="en-US" sz="2600" dirty="0"/>
          </a:p>
          <a:p>
            <a:pPr marL="0" indent="0">
              <a:lnSpc>
                <a:spcPct val="150000"/>
              </a:lnSpc>
              <a:buNone/>
            </a:pPr>
            <a:endParaRPr lang="en-US" sz="2600" dirty="0"/>
          </a:p>
        </p:txBody>
      </p:sp>
    </p:spTree>
    <p:extLst>
      <p:ext uri="{BB962C8B-B14F-4D97-AF65-F5344CB8AC3E}">
        <p14:creationId xmlns:p14="http://schemas.microsoft.com/office/powerpoint/2010/main" val="94900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do?</a:t>
            </a:r>
          </a:p>
        </p:txBody>
      </p:sp>
      <p:sp>
        <p:nvSpPr>
          <p:cNvPr id="3" name="Content Placeholder 2"/>
          <p:cNvSpPr>
            <a:spLocks noGrp="1"/>
          </p:cNvSpPr>
          <p:nvPr>
            <p:ph idx="1"/>
          </p:nvPr>
        </p:nvSpPr>
        <p:spPr>
          <a:xfrm>
            <a:off x="1295401" y="2556932"/>
            <a:ext cx="9601196" cy="3723552"/>
          </a:xfrm>
        </p:spPr>
        <p:txBody>
          <a:bodyPr>
            <a:noAutofit/>
          </a:bodyPr>
          <a:lstStyle/>
          <a:p>
            <a:pPr marL="0" indent="0">
              <a:buNone/>
            </a:pPr>
            <a:r>
              <a:rPr lang="en-US" sz="2600" dirty="0"/>
              <a:t>Take action!!!</a:t>
            </a:r>
          </a:p>
          <a:p>
            <a:pPr marL="514350" indent="-514350">
              <a:buFont typeface="+mj-lt"/>
              <a:buAutoNum type="arabicPeriod"/>
            </a:pPr>
            <a:r>
              <a:rPr lang="en-US" sz="2600" dirty="0"/>
              <a:t>Receive the salvation of Jesus Christ and partake in a relationship with Him to have true peace in Him. </a:t>
            </a:r>
          </a:p>
          <a:p>
            <a:pPr marL="514350" indent="-514350">
              <a:buFont typeface="+mj-lt"/>
              <a:buAutoNum type="arabicPeriod"/>
            </a:pPr>
            <a:r>
              <a:rPr lang="en-US" sz="2600" dirty="0"/>
              <a:t>Continue to draw near to Him and abide in Him. </a:t>
            </a:r>
          </a:p>
          <a:p>
            <a:pPr marL="514350" indent="-514350">
              <a:buFont typeface="+mj-lt"/>
              <a:buAutoNum type="arabicPeriod"/>
            </a:pPr>
            <a:r>
              <a:rPr lang="en-US" sz="2600" dirty="0"/>
              <a:t>Pray instead of worrying. </a:t>
            </a:r>
          </a:p>
          <a:p>
            <a:pPr marL="514350" indent="-514350">
              <a:buFont typeface="+mj-lt"/>
              <a:buAutoNum type="arabicPeriod"/>
            </a:pPr>
            <a:r>
              <a:rPr lang="en-US" sz="2600" dirty="0"/>
              <a:t>Join a fellowship! Through fellowship you can have accountability and be encouraged in your walk with God. </a:t>
            </a:r>
          </a:p>
          <a:p>
            <a:pPr marL="0" indent="0">
              <a:buNone/>
            </a:pPr>
            <a:endParaRPr lang="en-US" sz="2600" dirty="0"/>
          </a:p>
        </p:txBody>
      </p:sp>
    </p:spTree>
    <p:extLst>
      <p:ext uri="{BB962C8B-B14F-4D97-AF65-F5344CB8AC3E}">
        <p14:creationId xmlns:p14="http://schemas.microsoft.com/office/powerpoint/2010/main" val="67436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God knows!</a:t>
            </a:r>
          </a:p>
        </p:txBody>
      </p:sp>
      <p:sp>
        <p:nvSpPr>
          <p:cNvPr id="3" name="Content Placeholder 2"/>
          <p:cNvSpPr>
            <a:spLocks noGrp="1"/>
          </p:cNvSpPr>
          <p:nvPr>
            <p:ph idx="1"/>
          </p:nvPr>
        </p:nvSpPr>
        <p:spPr/>
        <p:txBody>
          <a:bodyPr>
            <a:normAutofit/>
          </a:bodyPr>
          <a:lstStyle/>
          <a:p>
            <a:pPr marL="474663" lvl="1" indent="-457200">
              <a:buAutoNum type="arabicPeriod"/>
            </a:pPr>
            <a:r>
              <a:rPr lang="en-US" sz="2800" b="1" dirty="0"/>
              <a:t>God knows that life is hard.</a:t>
            </a:r>
            <a:endParaRPr lang="en-US" sz="2800" dirty="0"/>
          </a:p>
          <a:p>
            <a:pPr marL="360363" lvl="1" indent="-342900"/>
            <a:r>
              <a:rPr lang="en-US" sz="2800" dirty="0"/>
              <a:t>God is an </a:t>
            </a:r>
            <a:r>
              <a:rPr lang="en-US" sz="2800" dirty="0">
                <a:solidFill>
                  <a:srgbClr val="FF0000"/>
                </a:solidFill>
              </a:rPr>
              <a:t>omniscient</a:t>
            </a:r>
            <a:r>
              <a:rPr lang="en-US" sz="2800" dirty="0"/>
              <a:t> God.  </a:t>
            </a:r>
          </a:p>
          <a:p>
            <a:pPr marL="360363" lvl="1" indent="-342900"/>
            <a:r>
              <a:rPr lang="en-US" sz="2800" dirty="0"/>
              <a:t>He knows and understands our troubles and situations. </a:t>
            </a:r>
          </a:p>
          <a:p>
            <a:pPr marL="360363" lvl="1" indent="-342900"/>
            <a:r>
              <a:rPr lang="en-US" sz="2800" dirty="0"/>
              <a:t>We are not alone! </a:t>
            </a:r>
          </a:p>
          <a:p>
            <a:pPr marL="360363" lvl="1" indent="-342900"/>
            <a:r>
              <a:rPr lang="en-US" sz="2800" dirty="0"/>
              <a:t>This is a great encouragement and comfort to us! </a:t>
            </a:r>
          </a:p>
        </p:txBody>
      </p:sp>
    </p:spTree>
    <p:extLst>
      <p:ext uri="{BB962C8B-B14F-4D97-AF65-F5344CB8AC3E}">
        <p14:creationId xmlns:p14="http://schemas.microsoft.com/office/powerpoint/2010/main" val="140388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God knows!</a:t>
            </a:r>
          </a:p>
        </p:txBody>
      </p:sp>
      <p:sp>
        <p:nvSpPr>
          <p:cNvPr id="3" name="Content Placeholder 2"/>
          <p:cNvSpPr>
            <a:spLocks noGrp="1"/>
          </p:cNvSpPr>
          <p:nvPr>
            <p:ph idx="1"/>
          </p:nvPr>
        </p:nvSpPr>
        <p:spPr/>
        <p:txBody>
          <a:bodyPr>
            <a:normAutofit/>
          </a:bodyPr>
          <a:lstStyle/>
          <a:p>
            <a:pPr marL="0" lvl="0" indent="0">
              <a:lnSpc>
                <a:spcPct val="100000"/>
              </a:lnSpc>
              <a:spcBef>
                <a:spcPts val="0"/>
              </a:spcBef>
              <a:buNone/>
            </a:pPr>
            <a:r>
              <a:rPr lang="en-US" sz="2600" dirty="0"/>
              <a:t>2. </a:t>
            </a:r>
            <a:r>
              <a:rPr lang="en-US" sz="2600" b="1" dirty="0"/>
              <a:t>God knows</a:t>
            </a:r>
            <a:r>
              <a:rPr lang="en-US" sz="2600" dirty="0"/>
              <a:t> </a:t>
            </a:r>
            <a:r>
              <a:rPr lang="en-US" sz="2600" b="1" dirty="0"/>
              <a:t>that having a peaceful heart is very important to us. </a:t>
            </a:r>
          </a:p>
          <a:p>
            <a:pPr marL="0" indent="0">
              <a:buNone/>
            </a:pPr>
            <a:r>
              <a:rPr lang="en-US" sz="2600" b="1" dirty="0"/>
              <a:t>“If you faint in the day of </a:t>
            </a:r>
            <a:r>
              <a:rPr lang="en-US" sz="2600" b="1" dirty="0">
                <a:solidFill>
                  <a:srgbClr val="FF0000"/>
                </a:solidFill>
              </a:rPr>
              <a:t>adversity</a:t>
            </a:r>
            <a:r>
              <a:rPr lang="en-US" sz="2600" b="1" dirty="0"/>
              <a:t>, your strength is small.” </a:t>
            </a:r>
          </a:p>
          <a:p>
            <a:pPr marL="0" indent="0">
              <a:buNone/>
            </a:pPr>
            <a:r>
              <a:rPr lang="en-US" sz="2600" b="1" dirty="0"/>
              <a:t>- Proverbs 24:10</a:t>
            </a:r>
            <a:endParaRPr lang="en-US" sz="2600" dirty="0"/>
          </a:p>
          <a:p>
            <a:pPr marL="757238" indent="0"/>
            <a:r>
              <a:rPr lang="en-US" sz="2600" dirty="0"/>
              <a:t> Fear brings panic. </a:t>
            </a:r>
          </a:p>
          <a:p>
            <a:pPr marL="757238" indent="0"/>
            <a:r>
              <a:rPr lang="en-US" sz="2600" dirty="0"/>
              <a:t> Fear makes us lose our strength. </a:t>
            </a:r>
          </a:p>
        </p:txBody>
      </p:sp>
    </p:spTree>
    <p:extLst>
      <p:ext uri="{BB962C8B-B14F-4D97-AF65-F5344CB8AC3E}">
        <p14:creationId xmlns:p14="http://schemas.microsoft.com/office/powerpoint/2010/main" val="189701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God’s Heart for Us:</a:t>
            </a:r>
          </a:p>
        </p:txBody>
      </p:sp>
      <p:sp>
        <p:nvSpPr>
          <p:cNvPr id="3" name="Content Placeholder 2"/>
          <p:cNvSpPr>
            <a:spLocks noGrp="1"/>
          </p:cNvSpPr>
          <p:nvPr>
            <p:ph idx="1"/>
          </p:nvPr>
        </p:nvSpPr>
        <p:spPr/>
        <p:txBody>
          <a:bodyPr>
            <a:normAutofit/>
          </a:bodyPr>
          <a:lstStyle/>
          <a:p>
            <a:pPr marL="0" indent="0">
              <a:buNone/>
            </a:pPr>
            <a:r>
              <a:rPr lang="en-US" sz="2600" b="1" dirty="0"/>
              <a:t> “Peace be with you!”</a:t>
            </a:r>
            <a:endParaRPr lang="en-US" sz="2600" dirty="0"/>
          </a:p>
          <a:p>
            <a:r>
              <a:rPr lang="en-US" sz="2600" dirty="0"/>
              <a:t> God has not made us immune to facing hardship,</a:t>
            </a:r>
          </a:p>
          <a:p>
            <a:r>
              <a:rPr lang="en-US" sz="2600" dirty="0"/>
              <a:t> His will for us is still: “Peace be with you!” </a:t>
            </a:r>
          </a:p>
        </p:txBody>
      </p:sp>
    </p:spTree>
    <p:extLst>
      <p:ext uri="{BB962C8B-B14F-4D97-AF65-F5344CB8AC3E}">
        <p14:creationId xmlns:p14="http://schemas.microsoft.com/office/powerpoint/2010/main" val="11674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God’s Heart for Us:	</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sz="2600" dirty="0"/>
              <a:t>In order for us to have peace, He paid the ultimate price: </a:t>
            </a:r>
          </a:p>
          <a:p>
            <a:r>
              <a:rPr lang="en-US" sz="2600" b="1" dirty="0"/>
              <a:t>“But he was pierced for our transgressions, he was crushed for our iniquities; </a:t>
            </a:r>
            <a:r>
              <a:rPr lang="en-US" sz="2600" b="1" u="sng" dirty="0"/>
              <a:t>the punishment that brought us peace was on him</a:t>
            </a:r>
            <a:r>
              <a:rPr lang="en-US" sz="2600" b="1" dirty="0"/>
              <a:t>, and by his wounds we are healed.” - Isaiah 53:5</a:t>
            </a:r>
            <a:endParaRPr lang="en-US" sz="2600" dirty="0"/>
          </a:p>
        </p:txBody>
      </p:sp>
    </p:spTree>
    <p:extLst>
      <p:ext uri="{BB962C8B-B14F-4D97-AF65-F5344CB8AC3E}">
        <p14:creationId xmlns:p14="http://schemas.microsoft.com/office/powerpoint/2010/main" val="129250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God’s Heart for Us: </a:t>
            </a:r>
          </a:p>
        </p:txBody>
      </p:sp>
      <p:sp>
        <p:nvSpPr>
          <p:cNvPr id="3" name="Content Placeholder 2"/>
          <p:cNvSpPr>
            <a:spLocks noGrp="1"/>
          </p:cNvSpPr>
          <p:nvPr>
            <p:ph idx="1"/>
          </p:nvPr>
        </p:nvSpPr>
        <p:spPr>
          <a:xfrm>
            <a:off x="1295402" y="2605058"/>
            <a:ext cx="9601196" cy="3318936"/>
          </a:xfrm>
        </p:spPr>
        <p:txBody>
          <a:bodyPr>
            <a:normAutofit/>
          </a:bodyPr>
          <a:lstStyle/>
          <a:p>
            <a:pPr marL="514350" lvl="0" indent="-514350">
              <a:buFont typeface="+mj-lt"/>
              <a:buAutoNum type="arabicPeriod" startAt="2"/>
            </a:pPr>
            <a:r>
              <a:rPr lang="en-US" sz="2600" dirty="0"/>
              <a:t>He is the only one who can give us true peace. </a:t>
            </a:r>
          </a:p>
          <a:p>
            <a:pPr marL="0" lvl="0" indent="0">
              <a:buNone/>
            </a:pPr>
            <a:r>
              <a:rPr lang="en-US" sz="2600" dirty="0"/>
              <a:t>Because He is the Lord of peace!</a:t>
            </a:r>
          </a:p>
          <a:p>
            <a:r>
              <a:rPr lang="en-US" sz="2600" dirty="0"/>
              <a:t>“Now </a:t>
            </a:r>
            <a:r>
              <a:rPr lang="en-US" sz="2600" dirty="0">
                <a:solidFill>
                  <a:srgbClr val="FF0000"/>
                </a:solidFill>
              </a:rPr>
              <a:t>may the Lord of peace</a:t>
            </a:r>
            <a:r>
              <a:rPr lang="en-US" sz="2600" dirty="0"/>
              <a:t> himself give you peace at all times and in every way. The Lord be with all of you.” 2 Thessalonians 3:16</a:t>
            </a:r>
          </a:p>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sz="2600" dirty="0"/>
          </a:p>
        </p:txBody>
      </p:sp>
    </p:spTree>
    <p:extLst>
      <p:ext uri="{BB962C8B-B14F-4D97-AF65-F5344CB8AC3E}">
        <p14:creationId xmlns:p14="http://schemas.microsoft.com/office/powerpoint/2010/main" val="149400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God’s Heart for Us: </a:t>
            </a:r>
          </a:p>
        </p:txBody>
      </p:sp>
      <p:sp>
        <p:nvSpPr>
          <p:cNvPr id="3" name="Content Placeholder 2"/>
          <p:cNvSpPr>
            <a:spLocks noGrp="1"/>
          </p:cNvSpPr>
          <p:nvPr>
            <p:ph idx="1"/>
          </p:nvPr>
        </p:nvSpPr>
        <p:spPr/>
        <p:txBody>
          <a:bodyPr>
            <a:normAutofit/>
          </a:bodyPr>
          <a:lstStyle/>
          <a:p>
            <a:pPr marL="514350" lvl="0" indent="-514350">
              <a:buFont typeface="+mj-lt"/>
              <a:buAutoNum type="arabicPeriod" startAt="3"/>
            </a:pPr>
            <a:r>
              <a:rPr lang="en-US" sz="2600" dirty="0"/>
              <a:t>God wants you to have peace!</a:t>
            </a:r>
          </a:p>
          <a:p>
            <a:r>
              <a:rPr lang="en-US" b="1" dirty="0"/>
              <a:t>“19 On the evening of that day, the first day of the week, the doors being locked where the disciples were for fear of the Jews,[c] Jesus came and stood among them and said to them, ‘Peace be with you.’ 20 When he had said this, he showed them his hands and his side. Then the disciples were glad when they saw the Lord. 21 Jesus said to them again, ‘Peace be with you. As the Father has sent me, even so I am sending you.’” - John 20:19-21</a:t>
            </a:r>
            <a:endParaRPr lang="en-US" dirty="0"/>
          </a:p>
        </p:txBody>
      </p:sp>
    </p:spTree>
    <p:extLst>
      <p:ext uri="{BB962C8B-B14F-4D97-AF65-F5344CB8AC3E}">
        <p14:creationId xmlns:p14="http://schemas.microsoft.com/office/powerpoint/2010/main" val="7102188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139</TotalTime>
  <Words>1804</Words>
  <Application>Microsoft Office PowerPoint</Application>
  <PresentationFormat>Widescreen</PresentationFormat>
  <Paragraphs>120</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Garamond</vt:lpstr>
      <vt:lpstr>Organic</vt:lpstr>
      <vt:lpstr>Peace Be With You</vt:lpstr>
      <vt:lpstr>Are you at peace? </vt:lpstr>
      <vt:lpstr>The Four Steps that Lead Us to  God’s True Peace</vt:lpstr>
      <vt:lpstr>I. God knows!</vt:lpstr>
      <vt:lpstr>I. God knows!</vt:lpstr>
      <vt:lpstr>II. God’s Heart for Us:</vt:lpstr>
      <vt:lpstr>II. God’s Heart for Us: </vt:lpstr>
      <vt:lpstr>II. God’s Heart for Us: </vt:lpstr>
      <vt:lpstr>II. God’s Heart for Us: </vt:lpstr>
      <vt:lpstr>II. God’s Heart for Us:</vt:lpstr>
      <vt:lpstr>III. Jesus guarantees you:</vt:lpstr>
      <vt:lpstr>III. Jesus guarantees you: </vt:lpstr>
      <vt:lpstr>PowerPoint Presentation</vt:lpstr>
      <vt:lpstr>PowerPoint Presentation</vt:lpstr>
      <vt:lpstr>III. Jesus guarantees you: </vt:lpstr>
      <vt:lpstr>III. Jesus guarantees you: </vt:lpstr>
      <vt:lpstr>III. Jesus guarantees you:</vt:lpstr>
      <vt:lpstr>III. Jesus guarantees you:</vt:lpstr>
      <vt:lpstr>III. Jesus guarantees you: </vt:lpstr>
      <vt:lpstr>III. Jesus guarantees you: </vt:lpstr>
      <vt:lpstr>III. Jesus guarantees you: </vt:lpstr>
      <vt:lpstr>III. Jesus guarantees you: </vt:lpstr>
      <vt:lpstr>III. Jesus guarantees you: </vt:lpstr>
      <vt:lpstr>IV. God teaches us:</vt:lpstr>
      <vt:lpstr>IV. God teaches us:</vt:lpstr>
      <vt:lpstr>IV. God teaches us:</vt:lpstr>
      <vt:lpstr>IV. God teaches us:</vt:lpstr>
      <vt:lpstr>IV. God teaches us:</vt:lpstr>
      <vt:lpstr>IV. God teaches us:</vt:lpstr>
      <vt:lpstr>IV. God teaches us:</vt:lpstr>
      <vt:lpstr>What should I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Be With You</dc:title>
  <dc:creator>Priscilla Chang</dc:creator>
  <cp:lastModifiedBy>niki chiou</cp:lastModifiedBy>
  <cp:revision>88</cp:revision>
  <dcterms:created xsi:type="dcterms:W3CDTF">2020-10-18T05:53:31Z</dcterms:created>
  <dcterms:modified xsi:type="dcterms:W3CDTF">2020-11-03T18:19:33Z</dcterms:modified>
</cp:coreProperties>
</file>